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omments/modernComment_10C1_759FBB6.xml" ContentType="application/vnd.ms-powerpoint.comments+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bookmarkIdSeed="2">
  <p:sldMasterIdLst>
    <p:sldMasterId id="2147483732" r:id="rId4"/>
    <p:sldMasterId id="2147483824" r:id="rId5"/>
  </p:sldMasterIdLst>
  <p:notesMasterIdLst>
    <p:notesMasterId r:id="rId32"/>
  </p:notesMasterIdLst>
  <p:sldIdLst>
    <p:sldId id="4129" r:id="rId6"/>
    <p:sldId id="4282" r:id="rId7"/>
    <p:sldId id="4284" r:id="rId8"/>
    <p:sldId id="4280" r:id="rId9"/>
    <p:sldId id="4281" r:id="rId10"/>
    <p:sldId id="4286" r:id="rId11"/>
    <p:sldId id="4287" r:id="rId12"/>
    <p:sldId id="396" r:id="rId13"/>
    <p:sldId id="4285" r:id="rId14"/>
    <p:sldId id="4288" r:id="rId15"/>
    <p:sldId id="4289" r:id="rId16"/>
    <p:sldId id="4292" r:id="rId17"/>
    <p:sldId id="4319" r:id="rId18"/>
    <p:sldId id="4324" r:id="rId19"/>
    <p:sldId id="4328" r:id="rId20"/>
    <p:sldId id="4296" r:id="rId21"/>
    <p:sldId id="4302" r:id="rId22"/>
    <p:sldId id="4298" r:id="rId23"/>
    <p:sldId id="4300" r:id="rId24"/>
    <p:sldId id="4303" r:id="rId25"/>
    <p:sldId id="4297" r:id="rId26"/>
    <p:sldId id="4299" r:id="rId27"/>
    <p:sldId id="4290" r:id="rId28"/>
    <p:sldId id="4305" r:id="rId29"/>
    <p:sldId id="4308" r:id="rId30"/>
    <p:sldId id="4338" r:id="rId31"/>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43" userDrawn="1">
          <p15:clr>
            <a:srgbClr val="A4A3A4"/>
          </p15:clr>
        </p15:guide>
        <p15:guide id="2" pos="2880" userDrawn="1">
          <p15:clr>
            <a:srgbClr val="A4A3A4"/>
          </p15:clr>
        </p15:guide>
      </p15:sldGuideLst>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78F261A-F7C1-8E44-3CAD-9B6CCACB7AB8}" name="Lynsey Hopkins" initials="LH" userId="S::L.Hopkins@ucas.ac.uk::d3873179-a831-431e-872a-7348b726cad0" providerId="AD"/>
  <p188:author id="{48264933-18EB-4D7B-E1A6-978FDF5E6D16}" name="Kim Eccleston" initials="KE" userId="S::K.Eccleston@ucas.ac.uk::f53f8cec-75ef-4a69-a417-41025075483e" providerId="AD"/>
  <p188:author id="{148A4C70-8BCC-64EB-3ACE-C84D725AFECE}" name="Callie Hawkins" initials="CH" userId="S::c.hawkins@ucas.ac.uk::868b9dd9-2d15-4c78-b82a-ae33240229b2" providerId="AD"/>
  <p188:author id="{0BC970EC-F92B-7AFE-628B-5321F513A322}" name="Samantha Sykes" initials="SS" userId="S::S.Sykes@ucas.ac.uk::90c81e61-1625-4134-9dba-bbafe25093fa" providerId="AD"/>
  <p188:author id="{95B7C2F6-9246-DB3C-3C13-B9C0AE316A57}" name="Kim Eccleston" initials="KE" userId="S::k.eccleston@ucas.ac.uk::f53f8cec-75ef-4a69-a417-41025075483e"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 uri="{1BD7E111-0CB8-44D6-8891-C1BB2F81B7CC}">
      <p1710:readonlyRecommended xmlns:p1710="http://schemas.microsoft.com/office/powerpoint/2017/10/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6C17E2C-FDBF-4692-8BD6-4A76A753040A}" v="3" dt="2023-03-29T11:31:08.787"/>
    <p1510:client id="{1B4B19CD-2AAF-42ED-BFFE-6014B82201C6}" v="45" dt="2023-03-29T13:00:39.483"/>
    <p1510:client id="{1DD461B8-74FB-901C-704F-4FB933AB3393}" v="47" dt="2023-03-29T16:04:07.943"/>
    <p1510:client id="{2AA3BF53-A207-4025-B33A-BA2F0671B0A4}" v="15" dt="2023-03-29T15:54:16.628"/>
    <p1510:client id="{3BC1B95D-2853-4445-BC17-9F581BE0089C}" v="5" vWet="7" dt="2023-03-29T15:59:58.937"/>
    <p1510:client id="{457003CF-5A88-46C9-AEF0-454CB3628F9F}" v="4" dt="2023-03-29T12:23:18.934"/>
    <p1510:client id="{563CE7D8-9154-45FF-B669-4259CE3E7960}" vWet="2" dt="2023-03-30T10:20:02.823"/>
    <p1510:client id="{832B5625-8FB6-42AE-967A-BA4D726A7717}" v="47" dt="2023-03-30T07:54:15.086"/>
    <p1510:client id="{8BDCF1B1-DF83-4250-93A6-E61BED20A642}" v="1" dt="2023-03-30T09:36:00.444"/>
    <p1510:client id="{91EBD8DD-39A8-417E-AED8-F80A90CFD418}" v="124" dt="2023-03-30T10:36:04.678"/>
    <p1510:client id="{AAE34C51-AF04-437C-8FB8-884196173EC5}" v="47" dt="2023-03-30T09:45:00.056"/>
    <p1510:client id="{B8A61566-36F0-4B55-869F-EE82CDA02521}" v="38" dt="2023-03-29T11:44:56.870"/>
    <p1510:client id="{BC2BDCBF-3281-4CD4-BEC3-203681A44F19}" v="25" dt="2023-03-29T11:59:15.970"/>
    <p1510:client id="{BCC8A42C-9D09-4FAD-84FF-2C53531D77B3}" v="5" dt="2023-03-29T15:13:49.131"/>
    <p1510:client id="{DAFDEE25-17EA-4768-A117-54B50B7743DD}" v="53" dt="2023-03-29T15:10:22.934"/>
    <p1510:client id="{F5547372-180C-4EC3-A4A4-4AB199E81A5E}" v="5" dt="2023-03-29T11:48:19.13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0" d="100"/>
          <a:sy n="100" d="100"/>
        </p:scale>
        <p:origin x="461" y="72"/>
      </p:cViewPr>
      <p:guideLst>
        <p:guide orient="horz" pos="1643"/>
        <p:guide pos="2880"/>
      </p:guideLst>
    </p:cSldViewPr>
  </p:slideViewPr>
  <p:notesTextViewPr>
    <p:cViewPr>
      <p:scale>
        <a:sx n="1" d="1"/>
        <a:sy n="1" d="1"/>
      </p:scale>
      <p:origin x="0" y="0"/>
    </p:cViewPr>
  </p:notesTextViewPr>
  <p:notesViewPr>
    <p:cSldViewPr snapToGrid="0">
      <p:cViewPr varScale="1">
        <p:scale>
          <a:sx n="66" d="100"/>
          <a:sy n="66" d="100"/>
        </p:scale>
        <p:origin x="0" y="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21" Type="http://schemas.openxmlformats.org/officeDocument/2006/relationships/slide" Target="slides/slide16.xml"/><Relationship Id="rId34" Type="http://schemas.openxmlformats.org/officeDocument/2006/relationships/viewProps" Target="view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presProps" Target="presProps.xml"/><Relationship Id="rId38"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notesMaster" Target="notesMasters/notesMaster1.xml"/><Relationship Id="rId37"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theme" Target="theme/theme1.xml"/><Relationship Id="rId8" Type="http://schemas.openxmlformats.org/officeDocument/2006/relationships/slide" Target="slides/slide3.xml"/><Relationship Id="rId3" Type="http://schemas.openxmlformats.org/officeDocument/2006/relationships/customXml" Target="../customXml/item3.xml"/></Relationships>
</file>

<file path=ppt/comments/modernComment_10C1_759FBB6.xml><?xml version="1.0" encoding="utf-8"?>
<p188:cmLst xmlns:a="http://schemas.openxmlformats.org/drawingml/2006/main" xmlns:r="http://schemas.openxmlformats.org/officeDocument/2006/relationships" xmlns:p188="http://schemas.microsoft.com/office/powerpoint/2018/8/main">
  <p188:cm id="{1623155C-6C46-4CE5-9340-FA4838A336BA}" authorId="{0BC970EC-F92B-7AFE-628B-5321F513A322}" status="resolved" created="2023-03-29T07:43:04.330" complete="100000">
    <ac:txMkLst xmlns:ac="http://schemas.microsoft.com/office/drawing/2013/main/command">
      <pc:docMk xmlns:pc="http://schemas.microsoft.com/office/powerpoint/2013/main/command"/>
      <pc:sldMk xmlns:pc="http://schemas.microsoft.com/office/powerpoint/2013/main/command" cId="123337654" sldId="4289"/>
      <ac:spMk id="6" creationId="{C08B5A15-E0B8-C33A-05AD-F3B526E7AFB0}"/>
      <ac:txMk cp="319" len="28">
        <ac:context len="603" hash="2350498980"/>
      </ac:txMk>
    </ac:txMkLst>
    <p188:pos x="5350064" y="1577858"/>
    <p188:txBody>
      <a:bodyPr/>
      <a:lstStyle/>
      <a:p>
        <a:r>
          <a:rPr lang="en-GB"/>
          <a:t>I have added in this. </a:t>
        </a:r>
      </a:p>
    </p188:txBody>
  </p188:cm>
</p188:cmLst>
</file>

<file path=ppt/diagrams/_rels/data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svg"/><Relationship Id="rId1" Type="http://schemas.openxmlformats.org/officeDocument/2006/relationships/image" Target="../media/image29.png"/><Relationship Id="rId6" Type="http://schemas.openxmlformats.org/officeDocument/2006/relationships/image" Target="../media/image34.svg"/><Relationship Id="rId5" Type="http://schemas.openxmlformats.org/officeDocument/2006/relationships/image" Target="../media/image33.png"/><Relationship Id="rId4" Type="http://schemas.openxmlformats.org/officeDocument/2006/relationships/image" Target="../media/image32.svg"/></Relationships>
</file>

<file path=ppt/diagrams/_rels/drawing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svg"/><Relationship Id="rId1" Type="http://schemas.openxmlformats.org/officeDocument/2006/relationships/image" Target="../media/image29.png"/><Relationship Id="rId6" Type="http://schemas.openxmlformats.org/officeDocument/2006/relationships/image" Target="../media/image34.svg"/><Relationship Id="rId5" Type="http://schemas.openxmlformats.org/officeDocument/2006/relationships/image" Target="../media/image33.png"/><Relationship Id="rId4" Type="http://schemas.openxmlformats.org/officeDocument/2006/relationships/image" Target="../media/image32.svg"/></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726CF67-CDFB-45AE-B145-B987EC3E5365}" type="doc">
      <dgm:prSet loTypeId="urn:microsoft.com/office/officeart/2018/2/layout/IconVerticalSolidList" loCatId="icon" qsTypeId="urn:microsoft.com/office/officeart/2005/8/quickstyle/simple4" qsCatId="simple" csTypeId="urn:microsoft.com/office/officeart/2005/8/colors/colorful4" csCatId="colorful" phldr="1"/>
      <dgm:spPr/>
      <dgm:t>
        <a:bodyPr/>
        <a:lstStyle/>
        <a:p>
          <a:endParaRPr lang="en-US"/>
        </a:p>
      </dgm:t>
    </dgm:pt>
    <dgm:pt modelId="{1148BBB9-BF2F-4689-B0C4-F774FFDA08BA}">
      <dgm:prSet/>
      <dgm:spPr/>
      <dgm:t>
        <a:bodyPr/>
        <a:lstStyle/>
        <a:p>
          <a:pPr rtl="0">
            <a:lnSpc>
              <a:spcPct val="100000"/>
            </a:lnSpc>
          </a:pPr>
          <a:r>
            <a:rPr lang="en-GB" b="0">
              <a:latin typeface="+mj-lt"/>
            </a:rPr>
            <a:t>Section 1: Provide an overview of your relationship with the applicant (mandatory)</a:t>
          </a:r>
          <a:endParaRPr lang="en-US" b="0">
            <a:latin typeface="+mj-lt"/>
          </a:endParaRPr>
        </a:p>
      </dgm:t>
    </dgm:pt>
    <dgm:pt modelId="{BF2204B6-B4B1-4EF1-B14B-2D1EEAAB1B24}" type="parTrans" cxnId="{6FB4795C-DEFE-4489-A2B9-0FAC210F1839}">
      <dgm:prSet/>
      <dgm:spPr/>
      <dgm:t>
        <a:bodyPr/>
        <a:lstStyle/>
        <a:p>
          <a:endParaRPr lang="en-US"/>
        </a:p>
      </dgm:t>
    </dgm:pt>
    <dgm:pt modelId="{B8DDF711-3D50-48EA-92C3-0FBAE977034B}" type="sibTrans" cxnId="{6FB4795C-DEFE-4489-A2B9-0FAC210F1839}">
      <dgm:prSet/>
      <dgm:spPr/>
      <dgm:t>
        <a:bodyPr/>
        <a:lstStyle/>
        <a:p>
          <a:endParaRPr lang="en-US"/>
        </a:p>
      </dgm:t>
    </dgm:pt>
    <dgm:pt modelId="{718C17D6-C24F-45C7-A4E2-799E77F01C92}">
      <dgm:prSet/>
      <dgm:spPr/>
      <dgm:t>
        <a:bodyPr/>
        <a:lstStyle/>
        <a:p>
          <a:pPr>
            <a:lnSpc>
              <a:spcPct val="100000"/>
            </a:lnSpc>
          </a:pPr>
          <a:r>
            <a:rPr lang="en-GB" b="0">
              <a:latin typeface="+mj-lt"/>
            </a:rPr>
            <a:t>Section 2: If applicable, enter any information about extenuating circumstances which may have impacted the applicant's education and achievement.</a:t>
          </a:r>
          <a:endParaRPr lang="en-US" b="0">
            <a:latin typeface="+mj-lt"/>
          </a:endParaRPr>
        </a:p>
      </dgm:t>
    </dgm:pt>
    <dgm:pt modelId="{4925B3D0-3BFF-4942-B8E6-079955F45EEE}" type="parTrans" cxnId="{6CFF328D-D197-4A2C-96E5-F372FCD16E29}">
      <dgm:prSet/>
      <dgm:spPr/>
      <dgm:t>
        <a:bodyPr/>
        <a:lstStyle/>
        <a:p>
          <a:endParaRPr lang="en-US"/>
        </a:p>
      </dgm:t>
    </dgm:pt>
    <dgm:pt modelId="{ACF78185-EB21-4217-B381-40931DBBC1B5}" type="sibTrans" cxnId="{6CFF328D-D197-4A2C-96E5-F372FCD16E29}">
      <dgm:prSet/>
      <dgm:spPr/>
      <dgm:t>
        <a:bodyPr/>
        <a:lstStyle/>
        <a:p>
          <a:endParaRPr lang="en-US"/>
        </a:p>
      </dgm:t>
    </dgm:pt>
    <dgm:pt modelId="{397704FC-CDBF-43E7-9B44-CFE4D9D1152A}">
      <dgm:prSet/>
      <dgm:spPr/>
      <dgm:t>
        <a:bodyPr/>
        <a:lstStyle/>
        <a:p>
          <a:pPr>
            <a:lnSpc>
              <a:spcPct val="100000"/>
            </a:lnSpc>
          </a:pPr>
          <a:r>
            <a:rPr lang="en-GB" b="0">
              <a:latin typeface="+mj-lt"/>
            </a:rPr>
            <a:t>Section 3: Outline any other supportive information specific to the applicant and relevant to the course(s) applied for that you think universities/colleges should be aware of.</a:t>
          </a:r>
          <a:endParaRPr lang="en-US" b="0">
            <a:latin typeface="+mj-lt"/>
          </a:endParaRPr>
        </a:p>
      </dgm:t>
    </dgm:pt>
    <dgm:pt modelId="{88E3FDC8-1FC9-4270-8DA7-BDF64C383880}" type="parTrans" cxnId="{9C85080F-7056-40BD-A40F-E2A31C7F6FFB}">
      <dgm:prSet/>
      <dgm:spPr/>
      <dgm:t>
        <a:bodyPr/>
        <a:lstStyle/>
        <a:p>
          <a:endParaRPr lang="en-US"/>
        </a:p>
      </dgm:t>
    </dgm:pt>
    <dgm:pt modelId="{7962BD69-262A-4D3B-84A5-F8F8564F5FEB}" type="sibTrans" cxnId="{9C85080F-7056-40BD-A40F-E2A31C7F6FFB}">
      <dgm:prSet/>
      <dgm:spPr/>
      <dgm:t>
        <a:bodyPr/>
        <a:lstStyle/>
        <a:p>
          <a:endParaRPr lang="en-US"/>
        </a:p>
      </dgm:t>
    </dgm:pt>
    <dgm:pt modelId="{AF07A7E4-F084-47F3-A3C4-B43CC444540F}" type="pres">
      <dgm:prSet presAssocID="{9726CF67-CDFB-45AE-B145-B987EC3E5365}" presName="root" presStyleCnt="0">
        <dgm:presLayoutVars>
          <dgm:dir/>
          <dgm:resizeHandles val="exact"/>
        </dgm:presLayoutVars>
      </dgm:prSet>
      <dgm:spPr/>
    </dgm:pt>
    <dgm:pt modelId="{602F4A66-618C-4C18-844E-7C797CC28873}" type="pres">
      <dgm:prSet presAssocID="{1148BBB9-BF2F-4689-B0C4-F774FFDA08BA}" presName="compNode" presStyleCnt="0"/>
      <dgm:spPr/>
    </dgm:pt>
    <dgm:pt modelId="{0A1E4F69-54C3-4AD4-8AA1-A8EA1EC8D2B7}" type="pres">
      <dgm:prSet presAssocID="{1148BBB9-BF2F-4689-B0C4-F774FFDA08BA}" presName="bgRect" presStyleLbl="bgShp" presStyleIdx="0" presStyleCnt="3" custLinFactNeighborX="0" custLinFactNeighborY="3731"/>
      <dgm:spPr/>
    </dgm:pt>
    <dgm:pt modelId="{413DA795-E54A-4378-925B-F71B62D86671}" type="pres">
      <dgm:prSet presAssocID="{1148BBB9-BF2F-4689-B0C4-F774FFDA08BA}" presName="iconRect" presStyleLbl="node1" presStyleIdx="0" presStyleCnt="3"/>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User with solid fill"/>
        </a:ext>
      </dgm:extLst>
    </dgm:pt>
    <dgm:pt modelId="{E686AB6B-5884-4B8B-B777-FBDE01827767}" type="pres">
      <dgm:prSet presAssocID="{1148BBB9-BF2F-4689-B0C4-F774FFDA08BA}" presName="spaceRect" presStyleCnt="0"/>
      <dgm:spPr/>
    </dgm:pt>
    <dgm:pt modelId="{5BD23485-7A20-4C6E-B752-B144EA5D74CC}" type="pres">
      <dgm:prSet presAssocID="{1148BBB9-BF2F-4689-B0C4-F774FFDA08BA}" presName="parTx" presStyleLbl="revTx" presStyleIdx="0" presStyleCnt="3">
        <dgm:presLayoutVars>
          <dgm:chMax val="0"/>
          <dgm:chPref val="0"/>
        </dgm:presLayoutVars>
      </dgm:prSet>
      <dgm:spPr/>
    </dgm:pt>
    <dgm:pt modelId="{BF030107-DB25-48C1-907B-84259D92A5B4}" type="pres">
      <dgm:prSet presAssocID="{B8DDF711-3D50-48EA-92C3-0FBAE977034B}" presName="sibTrans" presStyleCnt="0"/>
      <dgm:spPr/>
    </dgm:pt>
    <dgm:pt modelId="{90C1679F-5AA3-4EB6-8FCE-62FAF77CDE57}" type="pres">
      <dgm:prSet presAssocID="{718C17D6-C24F-45C7-A4E2-799E77F01C92}" presName="compNode" presStyleCnt="0"/>
      <dgm:spPr/>
    </dgm:pt>
    <dgm:pt modelId="{51047958-E95F-4701-809B-AA39D0E7B327}" type="pres">
      <dgm:prSet presAssocID="{718C17D6-C24F-45C7-A4E2-799E77F01C92}" presName="bgRect" presStyleLbl="bgShp" presStyleIdx="1" presStyleCnt="3"/>
      <dgm:spPr/>
    </dgm:pt>
    <dgm:pt modelId="{3478A8BE-3521-4641-BA76-EEF7E697BDA9}" type="pres">
      <dgm:prSet presAssocID="{718C17D6-C24F-45C7-A4E2-799E77F01C92}" presName="iconRect" presStyleLbl="node1" presStyleIdx="1" presStyleCnt="3"/>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Diploma with solid fill"/>
        </a:ext>
      </dgm:extLst>
    </dgm:pt>
    <dgm:pt modelId="{2E072252-980E-43A3-95E9-5C3C44C40CF6}" type="pres">
      <dgm:prSet presAssocID="{718C17D6-C24F-45C7-A4E2-799E77F01C92}" presName="spaceRect" presStyleCnt="0"/>
      <dgm:spPr/>
    </dgm:pt>
    <dgm:pt modelId="{B8C46AE8-8B62-47EC-AFB8-A69C4CF31F83}" type="pres">
      <dgm:prSet presAssocID="{718C17D6-C24F-45C7-A4E2-799E77F01C92}" presName="parTx" presStyleLbl="revTx" presStyleIdx="1" presStyleCnt="3">
        <dgm:presLayoutVars>
          <dgm:chMax val="0"/>
          <dgm:chPref val="0"/>
        </dgm:presLayoutVars>
      </dgm:prSet>
      <dgm:spPr/>
    </dgm:pt>
    <dgm:pt modelId="{F270F566-00DD-4DD1-8756-8D6846A6CC24}" type="pres">
      <dgm:prSet presAssocID="{ACF78185-EB21-4217-B381-40931DBBC1B5}" presName="sibTrans" presStyleCnt="0"/>
      <dgm:spPr/>
    </dgm:pt>
    <dgm:pt modelId="{82267A56-5113-41FA-8A48-748107D32988}" type="pres">
      <dgm:prSet presAssocID="{397704FC-CDBF-43E7-9B44-CFE4D9D1152A}" presName="compNode" presStyleCnt="0"/>
      <dgm:spPr/>
    </dgm:pt>
    <dgm:pt modelId="{879E6FE2-40FC-4925-AEC7-4BFFDDB299D0}" type="pres">
      <dgm:prSet presAssocID="{397704FC-CDBF-43E7-9B44-CFE4D9D1152A}" presName="bgRect" presStyleLbl="bgShp" presStyleIdx="2" presStyleCnt="3"/>
      <dgm:spPr/>
    </dgm:pt>
    <dgm:pt modelId="{0C21E035-8DB8-4B2B-9689-A569C4DDCCED}" type="pres">
      <dgm:prSet presAssocID="{397704FC-CDBF-43E7-9B44-CFE4D9D1152A}" presName="iconRect" presStyleLbl="node1" presStyleIdx="2" presStyleCnt="3"/>
      <dgm:spPr>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Open hand with solid fill"/>
        </a:ext>
      </dgm:extLst>
    </dgm:pt>
    <dgm:pt modelId="{3F561599-B306-4644-A208-A3D17F570DA9}" type="pres">
      <dgm:prSet presAssocID="{397704FC-CDBF-43E7-9B44-CFE4D9D1152A}" presName="spaceRect" presStyleCnt="0"/>
      <dgm:spPr/>
    </dgm:pt>
    <dgm:pt modelId="{C5AF6709-EC28-4F0F-93FA-B0F4D3C4AF77}" type="pres">
      <dgm:prSet presAssocID="{397704FC-CDBF-43E7-9B44-CFE4D9D1152A}" presName="parTx" presStyleLbl="revTx" presStyleIdx="2" presStyleCnt="3">
        <dgm:presLayoutVars>
          <dgm:chMax val="0"/>
          <dgm:chPref val="0"/>
        </dgm:presLayoutVars>
      </dgm:prSet>
      <dgm:spPr/>
    </dgm:pt>
  </dgm:ptLst>
  <dgm:cxnLst>
    <dgm:cxn modelId="{8B19EE0D-AD49-4917-961C-69F0AC8BA818}" type="presOf" srcId="{9726CF67-CDFB-45AE-B145-B987EC3E5365}" destId="{AF07A7E4-F084-47F3-A3C4-B43CC444540F}" srcOrd="0" destOrd="0" presId="urn:microsoft.com/office/officeart/2018/2/layout/IconVerticalSolidList"/>
    <dgm:cxn modelId="{9C85080F-7056-40BD-A40F-E2A31C7F6FFB}" srcId="{9726CF67-CDFB-45AE-B145-B987EC3E5365}" destId="{397704FC-CDBF-43E7-9B44-CFE4D9D1152A}" srcOrd="2" destOrd="0" parTransId="{88E3FDC8-1FC9-4270-8DA7-BDF64C383880}" sibTransId="{7962BD69-262A-4D3B-84A5-F8F8564F5FEB}"/>
    <dgm:cxn modelId="{6FB4795C-DEFE-4489-A2B9-0FAC210F1839}" srcId="{9726CF67-CDFB-45AE-B145-B987EC3E5365}" destId="{1148BBB9-BF2F-4689-B0C4-F774FFDA08BA}" srcOrd="0" destOrd="0" parTransId="{BF2204B6-B4B1-4EF1-B14B-2D1EEAAB1B24}" sibTransId="{B8DDF711-3D50-48EA-92C3-0FBAE977034B}"/>
    <dgm:cxn modelId="{A4E2F248-9BE5-4765-9522-79103E210C56}" type="presOf" srcId="{397704FC-CDBF-43E7-9B44-CFE4D9D1152A}" destId="{C5AF6709-EC28-4F0F-93FA-B0F4D3C4AF77}" srcOrd="0" destOrd="0" presId="urn:microsoft.com/office/officeart/2018/2/layout/IconVerticalSolidList"/>
    <dgm:cxn modelId="{6CFF328D-D197-4A2C-96E5-F372FCD16E29}" srcId="{9726CF67-CDFB-45AE-B145-B987EC3E5365}" destId="{718C17D6-C24F-45C7-A4E2-799E77F01C92}" srcOrd="1" destOrd="0" parTransId="{4925B3D0-3BFF-4942-B8E6-079955F45EEE}" sibTransId="{ACF78185-EB21-4217-B381-40931DBBC1B5}"/>
    <dgm:cxn modelId="{AF8828EB-FD80-4688-9641-744720B902E8}" type="presOf" srcId="{718C17D6-C24F-45C7-A4E2-799E77F01C92}" destId="{B8C46AE8-8B62-47EC-AFB8-A69C4CF31F83}" srcOrd="0" destOrd="0" presId="urn:microsoft.com/office/officeart/2018/2/layout/IconVerticalSolidList"/>
    <dgm:cxn modelId="{74917AED-3156-46CA-BAD7-0DB5AF266CD0}" type="presOf" srcId="{1148BBB9-BF2F-4689-B0C4-F774FFDA08BA}" destId="{5BD23485-7A20-4C6E-B752-B144EA5D74CC}" srcOrd="0" destOrd="0" presId="urn:microsoft.com/office/officeart/2018/2/layout/IconVerticalSolidList"/>
    <dgm:cxn modelId="{21188DF8-BD77-4984-9E80-A368A34C567B}" type="presParOf" srcId="{AF07A7E4-F084-47F3-A3C4-B43CC444540F}" destId="{602F4A66-618C-4C18-844E-7C797CC28873}" srcOrd="0" destOrd="0" presId="urn:microsoft.com/office/officeart/2018/2/layout/IconVerticalSolidList"/>
    <dgm:cxn modelId="{50C35C5B-AE11-4153-96C3-7F5D5D29CF63}" type="presParOf" srcId="{602F4A66-618C-4C18-844E-7C797CC28873}" destId="{0A1E4F69-54C3-4AD4-8AA1-A8EA1EC8D2B7}" srcOrd="0" destOrd="0" presId="urn:microsoft.com/office/officeart/2018/2/layout/IconVerticalSolidList"/>
    <dgm:cxn modelId="{AEECCD09-A7DE-4B1D-B611-763CF7472996}" type="presParOf" srcId="{602F4A66-618C-4C18-844E-7C797CC28873}" destId="{413DA795-E54A-4378-925B-F71B62D86671}" srcOrd="1" destOrd="0" presId="urn:microsoft.com/office/officeart/2018/2/layout/IconVerticalSolidList"/>
    <dgm:cxn modelId="{52CB94AC-11EB-4C26-BB67-E73CDCEF97B5}" type="presParOf" srcId="{602F4A66-618C-4C18-844E-7C797CC28873}" destId="{E686AB6B-5884-4B8B-B777-FBDE01827767}" srcOrd="2" destOrd="0" presId="urn:microsoft.com/office/officeart/2018/2/layout/IconVerticalSolidList"/>
    <dgm:cxn modelId="{F84C8DA5-655C-4143-B90A-ED3838C7D708}" type="presParOf" srcId="{602F4A66-618C-4C18-844E-7C797CC28873}" destId="{5BD23485-7A20-4C6E-B752-B144EA5D74CC}" srcOrd="3" destOrd="0" presId="urn:microsoft.com/office/officeart/2018/2/layout/IconVerticalSolidList"/>
    <dgm:cxn modelId="{053FF5E1-8D4F-4343-BB72-91C85E2736A2}" type="presParOf" srcId="{AF07A7E4-F084-47F3-A3C4-B43CC444540F}" destId="{BF030107-DB25-48C1-907B-84259D92A5B4}" srcOrd="1" destOrd="0" presId="urn:microsoft.com/office/officeart/2018/2/layout/IconVerticalSolidList"/>
    <dgm:cxn modelId="{A332A706-9B07-4F29-B662-EE2872ADDD50}" type="presParOf" srcId="{AF07A7E4-F084-47F3-A3C4-B43CC444540F}" destId="{90C1679F-5AA3-4EB6-8FCE-62FAF77CDE57}" srcOrd="2" destOrd="0" presId="urn:microsoft.com/office/officeart/2018/2/layout/IconVerticalSolidList"/>
    <dgm:cxn modelId="{84DDA0C0-4A8E-407F-B1A0-7F9EC8735715}" type="presParOf" srcId="{90C1679F-5AA3-4EB6-8FCE-62FAF77CDE57}" destId="{51047958-E95F-4701-809B-AA39D0E7B327}" srcOrd="0" destOrd="0" presId="urn:microsoft.com/office/officeart/2018/2/layout/IconVerticalSolidList"/>
    <dgm:cxn modelId="{A66111C1-B6BC-43D7-B0DC-BCA058CF16A9}" type="presParOf" srcId="{90C1679F-5AA3-4EB6-8FCE-62FAF77CDE57}" destId="{3478A8BE-3521-4641-BA76-EEF7E697BDA9}" srcOrd="1" destOrd="0" presId="urn:microsoft.com/office/officeart/2018/2/layout/IconVerticalSolidList"/>
    <dgm:cxn modelId="{D429324E-7447-40D1-9735-1F19A78F88AB}" type="presParOf" srcId="{90C1679F-5AA3-4EB6-8FCE-62FAF77CDE57}" destId="{2E072252-980E-43A3-95E9-5C3C44C40CF6}" srcOrd="2" destOrd="0" presId="urn:microsoft.com/office/officeart/2018/2/layout/IconVerticalSolidList"/>
    <dgm:cxn modelId="{5F4F1231-819E-4ED4-A50D-DA002D92AA1D}" type="presParOf" srcId="{90C1679F-5AA3-4EB6-8FCE-62FAF77CDE57}" destId="{B8C46AE8-8B62-47EC-AFB8-A69C4CF31F83}" srcOrd="3" destOrd="0" presId="urn:microsoft.com/office/officeart/2018/2/layout/IconVerticalSolidList"/>
    <dgm:cxn modelId="{C5263E87-E1C1-47C2-83AD-6F1FE31EDD46}" type="presParOf" srcId="{AF07A7E4-F084-47F3-A3C4-B43CC444540F}" destId="{F270F566-00DD-4DD1-8756-8D6846A6CC24}" srcOrd="3" destOrd="0" presId="urn:microsoft.com/office/officeart/2018/2/layout/IconVerticalSolidList"/>
    <dgm:cxn modelId="{4948EC16-A052-4B56-8304-B669E091E928}" type="presParOf" srcId="{AF07A7E4-F084-47F3-A3C4-B43CC444540F}" destId="{82267A56-5113-41FA-8A48-748107D32988}" srcOrd="4" destOrd="0" presId="urn:microsoft.com/office/officeart/2018/2/layout/IconVerticalSolidList"/>
    <dgm:cxn modelId="{C19C83BF-20E3-4143-815D-135BC0376DED}" type="presParOf" srcId="{82267A56-5113-41FA-8A48-748107D32988}" destId="{879E6FE2-40FC-4925-AEC7-4BFFDDB299D0}" srcOrd="0" destOrd="0" presId="urn:microsoft.com/office/officeart/2018/2/layout/IconVerticalSolidList"/>
    <dgm:cxn modelId="{52A9E036-0E2B-4FC5-B63D-E0E240C037A8}" type="presParOf" srcId="{82267A56-5113-41FA-8A48-748107D32988}" destId="{0C21E035-8DB8-4B2B-9689-A569C4DDCCED}" srcOrd="1" destOrd="0" presId="urn:microsoft.com/office/officeart/2018/2/layout/IconVerticalSolidList"/>
    <dgm:cxn modelId="{2210E98D-C5D9-4323-ACD3-8F4FAD78A574}" type="presParOf" srcId="{82267A56-5113-41FA-8A48-748107D32988}" destId="{3F561599-B306-4644-A208-A3D17F570DA9}" srcOrd="2" destOrd="0" presId="urn:microsoft.com/office/officeart/2018/2/layout/IconVerticalSolidList"/>
    <dgm:cxn modelId="{3A0C646F-A49D-4CCD-99C3-1C3F0ABA9739}" type="presParOf" srcId="{82267A56-5113-41FA-8A48-748107D32988}" destId="{C5AF6709-EC28-4F0F-93FA-B0F4D3C4AF77}"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A1E4F69-54C3-4AD4-8AA1-A8EA1EC8D2B7}">
      <dsp:nvSpPr>
        <dsp:cNvPr id="0" name=""/>
        <dsp:cNvSpPr/>
      </dsp:nvSpPr>
      <dsp:spPr>
        <a:xfrm>
          <a:off x="0" y="33865"/>
          <a:ext cx="8569325" cy="897398"/>
        </a:xfrm>
        <a:prstGeom prst="roundRect">
          <a:avLst>
            <a:gd name="adj" fmla="val 10000"/>
          </a:avLst>
        </a:prstGeom>
        <a:solidFill>
          <a:schemeClr val="accent4">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413DA795-E54A-4378-925B-F71B62D86671}">
      <dsp:nvSpPr>
        <dsp:cNvPr id="0" name=""/>
        <dsp:cNvSpPr/>
      </dsp:nvSpPr>
      <dsp:spPr>
        <a:xfrm>
          <a:off x="271463" y="202298"/>
          <a:ext cx="493569" cy="493569"/>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5BD23485-7A20-4C6E-B752-B144EA5D74CC}">
      <dsp:nvSpPr>
        <dsp:cNvPr id="0" name=""/>
        <dsp:cNvSpPr/>
      </dsp:nvSpPr>
      <dsp:spPr>
        <a:xfrm>
          <a:off x="1036495" y="383"/>
          <a:ext cx="7532829" cy="8973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4975" tIns="94975" rIns="94975" bIns="94975" numCol="1" spcCol="1270" anchor="ctr" anchorCtr="0">
          <a:noAutofit/>
        </a:bodyPr>
        <a:lstStyle/>
        <a:p>
          <a:pPr marL="0" lvl="0" indent="0" algn="l" defTabSz="711200" rtl="0">
            <a:lnSpc>
              <a:spcPct val="100000"/>
            </a:lnSpc>
            <a:spcBef>
              <a:spcPct val="0"/>
            </a:spcBef>
            <a:spcAft>
              <a:spcPct val="35000"/>
            </a:spcAft>
            <a:buNone/>
          </a:pPr>
          <a:r>
            <a:rPr lang="en-GB" sz="1600" b="0" kern="1200">
              <a:latin typeface="+mj-lt"/>
            </a:rPr>
            <a:t>Section 1: Provide an overview of your relationship with the applicant (mandatory)</a:t>
          </a:r>
          <a:endParaRPr lang="en-US" sz="1600" b="0" kern="1200">
            <a:latin typeface="+mj-lt"/>
          </a:endParaRPr>
        </a:p>
      </dsp:txBody>
      <dsp:txXfrm>
        <a:off x="1036495" y="383"/>
        <a:ext cx="7532829" cy="897398"/>
      </dsp:txXfrm>
    </dsp:sp>
    <dsp:sp modelId="{51047958-E95F-4701-809B-AA39D0E7B327}">
      <dsp:nvSpPr>
        <dsp:cNvPr id="0" name=""/>
        <dsp:cNvSpPr/>
      </dsp:nvSpPr>
      <dsp:spPr>
        <a:xfrm>
          <a:off x="0" y="1122131"/>
          <a:ext cx="8569325" cy="897398"/>
        </a:xfrm>
        <a:prstGeom prst="roundRect">
          <a:avLst>
            <a:gd name="adj" fmla="val 10000"/>
          </a:avLst>
        </a:prstGeom>
        <a:solidFill>
          <a:schemeClr val="accent4">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3478A8BE-3521-4641-BA76-EEF7E697BDA9}">
      <dsp:nvSpPr>
        <dsp:cNvPr id="0" name=""/>
        <dsp:cNvSpPr/>
      </dsp:nvSpPr>
      <dsp:spPr>
        <a:xfrm>
          <a:off x="271463" y="1324046"/>
          <a:ext cx="493569" cy="493569"/>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B8C46AE8-8B62-47EC-AFB8-A69C4CF31F83}">
      <dsp:nvSpPr>
        <dsp:cNvPr id="0" name=""/>
        <dsp:cNvSpPr/>
      </dsp:nvSpPr>
      <dsp:spPr>
        <a:xfrm>
          <a:off x="1036495" y="1122131"/>
          <a:ext cx="7532829" cy="8973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4975" tIns="94975" rIns="94975" bIns="94975" numCol="1" spcCol="1270" anchor="ctr" anchorCtr="0">
          <a:noAutofit/>
        </a:bodyPr>
        <a:lstStyle/>
        <a:p>
          <a:pPr marL="0" lvl="0" indent="0" algn="l" defTabSz="711200">
            <a:lnSpc>
              <a:spcPct val="100000"/>
            </a:lnSpc>
            <a:spcBef>
              <a:spcPct val="0"/>
            </a:spcBef>
            <a:spcAft>
              <a:spcPct val="35000"/>
            </a:spcAft>
            <a:buNone/>
          </a:pPr>
          <a:r>
            <a:rPr lang="en-GB" sz="1600" b="0" kern="1200">
              <a:latin typeface="+mj-lt"/>
            </a:rPr>
            <a:t>Section 2: If applicable, enter any information about extenuating circumstances which may have impacted the applicant's education and achievement.</a:t>
          </a:r>
          <a:endParaRPr lang="en-US" sz="1600" b="0" kern="1200">
            <a:latin typeface="+mj-lt"/>
          </a:endParaRPr>
        </a:p>
      </dsp:txBody>
      <dsp:txXfrm>
        <a:off x="1036495" y="1122131"/>
        <a:ext cx="7532829" cy="897398"/>
      </dsp:txXfrm>
    </dsp:sp>
    <dsp:sp modelId="{879E6FE2-40FC-4925-AEC7-4BFFDDB299D0}">
      <dsp:nvSpPr>
        <dsp:cNvPr id="0" name=""/>
        <dsp:cNvSpPr/>
      </dsp:nvSpPr>
      <dsp:spPr>
        <a:xfrm>
          <a:off x="0" y="2243879"/>
          <a:ext cx="8569325" cy="897398"/>
        </a:xfrm>
        <a:prstGeom prst="roundRect">
          <a:avLst>
            <a:gd name="adj" fmla="val 10000"/>
          </a:avLst>
        </a:prstGeom>
        <a:solidFill>
          <a:schemeClr val="accent4">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0C21E035-8DB8-4B2B-9689-A569C4DDCCED}">
      <dsp:nvSpPr>
        <dsp:cNvPr id="0" name=""/>
        <dsp:cNvSpPr/>
      </dsp:nvSpPr>
      <dsp:spPr>
        <a:xfrm>
          <a:off x="271463" y="2445794"/>
          <a:ext cx="493569" cy="493569"/>
        </a:xfrm>
        <a:prstGeom prst="rect">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C5AF6709-EC28-4F0F-93FA-B0F4D3C4AF77}">
      <dsp:nvSpPr>
        <dsp:cNvPr id="0" name=""/>
        <dsp:cNvSpPr/>
      </dsp:nvSpPr>
      <dsp:spPr>
        <a:xfrm>
          <a:off x="1036495" y="2243879"/>
          <a:ext cx="7532829" cy="8973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4975" tIns="94975" rIns="94975" bIns="94975" numCol="1" spcCol="1270" anchor="ctr" anchorCtr="0">
          <a:noAutofit/>
        </a:bodyPr>
        <a:lstStyle/>
        <a:p>
          <a:pPr marL="0" lvl="0" indent="0" algn="l" defTabSz="711200">
            <a:lnSpc>
              <a:spcPct val="100000"/>
            </a:lnSpc>
            <a:spcBef>
              <a:spcPct val="0"/>
            </a:spcBef>
            <a:spcAft>
              <a:spcPct val="35000"/>
            </a:spcAft>
            <a:buNone/>
          </a:pPr>
          <a:r>
            <a:rPr lang="en-GB" sz="1600" b="0" kern="1200">
              <a:latin typeface="+mj-lt"/>
            </a:rPr>
            <a:t>Section 3: Outline any other supportive information specific to the applicant and relevant to the course(s) applied for that you think universities/colleges should be aware of.</a:t>
          </a:r>
          <a:endParaRPr lang="en-US" sz="1600" b="0" kern="1200">
            <a:latin typeface="+mj-lt"/>
          </a:endParaRPr>
        </a:p>
      </dsp:txBody>
      <dsp:txXfrm>
        <a:off x="1036495" y="2243879"/>
        <a:ext cx="7532829" cy="897398"/>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4591CA7-1B1E-D848-BD01-B79781672929}" type="datetimeFigureOut">
              <a:rPr lang="en-US" smtClean="0"/>
              <a:t>3/30/2023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09B106E-8D4E-4C4B-B3F1-B510A67D8807}" type="slidenum">
              <a:rPr lang="en-US" smtClean="0"/>
              <a:t>‹#›</a:t>
            </a:fld>
            <a:endParaRPr lang="en-US"/>
          </a:p>
        </p:txBody>
      </p:sp>
    </p:spTree>
    <p:extLst>
      <p:ext uri="{BB962C8B-B14F-4D97-AF65-F5344CB8AC3E}">
        <p14:creationId xmlns:p14="http://schemas.microsoft.com/office/powerpoint/2010/main" val="3682522051"/>
      </p:ext>
    </p:extLst>
  </p:cSld>
  <p:clrMap bg1="lt1" tx1="dk1" bg2="lt2" tx2="dk2" accent1="accent1" accent2="accent2" accent3="accent3" accent4="accent4" accent5="accent5" accent6="accent6" hlink="hlink" folHlink="folHlink"/>
  <p:notesStyle>
    <a:lvl1pPr marL="0" algn="l" defTabSz="685800" rtl="0" eaLnBrk="1" latinLnBrk="0" hangingPunct="1">
      <a:defRPr sz="900" kern="1200">
        <a:solidFill>
          <a:schemeClr val="tx1"/>
        </a:solidFill>
        <a:latin typeface="+mn-lt"/>
        <a:ea typeface="+mn-ea"/>
        <a:cs typeface="+mn-cs"/>
      </a:defRPr>
    </a:lvl1pPr>
    <a:lvl2pPr marL="342900" algn="l" defTabSz="685800" rtl="0" eaLnBrk="1" latinLnBrk="0" hangingPunct="1">
      <a:defRPr sz="900" kern="1200">
        <a:solidFill>
          <a:schemeClr val="tx1"/>
        </a:solidFill>
        <a:latin typeface="+mn-lt"/>
        <a:ea typeface="+mn-ea"/>
        <a:cs typeface="+mn-cs"/>
      </a:defRPr>
    </a:lvl2pPr>
    <a:lvl3pPr marL="685800" algn="l" defTabSz="685800" rtl="0" eaLnBrk="1" latinLnBrk="0" hangingPunct="1">
      <a:defRPr sz="900" kern="1200">
        <a:solidFill>
          <a:schemeClr val="tx1"/>
        </a:solidFill>
        <a:latin typeface="+mn-lt"/>
        <a:ea typeface="+mn-ea"/>
        <a:cs typeface="+mn-cs"/>
      </a:defRPr>
    </a:lvl3pPr>
    <a:lvl4pPr marL="1028700" algn="l" defTabSz="685800" rtl="0" eaLnBrk="1" latinLnBrk="0" hangingPunct="1">
      <a:defRPr sz="900" kern="1200">
        <a:solidFill>
          <a:schemeClr val="tx1"/>
        </a:solidFill>
        <a:latin typeface="+mn-lt"/>
        <a:ea typeface="+mn-ea"/>
        <a:cs typeface="+mn-cs"/>
      </a:defRPr>
    </a:lvl4pPr>
    <a:lvl5pPr marL="1371600" algn="l" defTabSz="685800" rtl="0" eaLnBrk="1" latinLnBrk="0" hangingPunct="1">
      <a:defRPr sz="900" kern="1200">
        <a:solidFill>
          <a:schemeClr val="tx1"/>
        </a:solidFill>
        <a:latin typeface="+mn-lt"/>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09B106E-8D4E-4C4B-B3F1-B510A67D8807}" type="slidenum">
              <a:rPr lang="en-US" smtClean="0"/>
              <a:t>3</a:t>
            </a:fld>
            <a:endParaRPr lang="en-US"/>
          </a:p>
        </p:txBody>
      </p:sp>
    </p:spTree>
    <p:extLst>
      <p:ext uri="{BB962C8B-B14F-4D97-AF65-F5344CB8AC3E}">
        <p14:creationId xmlns:p14="http://schemas.microsoft.com/office/powerpoint/2010/main" val="15287964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09B106E-8D4E-4C4B-B3F1-B510A67D8807}" type="slidenum">
              <a:rPr lang="en-US" smtClean="0"/>
              <a:t>14</a:t>
            </a:fld>
            <a:endParaRPr lang="en-US"/>
          </a:p>
        </p:txBody>
      </p:sp>
    </p:spTree>
    <p:extLst>
      <p:ext uri="{BB962C8B-B14F-4D97-AF65-F5344CB8AC3E}">
        <p14:creationId xmlns:p14="http://schemas.microsoft.com/office/powerpoint/2010/main" val="15107683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2.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2.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2.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2.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2.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2.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2.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2.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2.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2.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2.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2.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2.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2.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2.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2.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2.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2.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2.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2.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2.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2.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2.xml"/></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2.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2.xml"/></Relationships>
</file>

<file path=ppt/slideLayouts/_rels/slideLayout134.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2.xml"/></Relationships>
</file>

<file path=ppt/slideLayouts/_rels/slideLayout135.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2.xml"/></Relationships>
</file>

<file path=ppt/slideLayouts/_rels/slideLayout136.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2.xml"/></Relationships>
</file>

<file path=ppt/slideLayouts/_rels/slideLayout137.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2.xml"/></Relationships>
</file>

<file path=ppt/slideLayouts/_rels/slideLayout138.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2.xml"/></Relationships>
</file>

<file path=ppt/slideLayouts/_rels/slideLayout139.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2.xml"/></Relationships>
</file>

<file path=ppt/slideLayouts/_rels/slideLayout141.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2.xml"/></Relationships>
</file>

<file path=ppt/slideLayouts/_rels/slideLayout142.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2.xml"/></Relationships>
</file>

<file path=ppt/slideLayouts/_rels/slideLayout143.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2.xml"/></Relationships>
</file>

<file path=ppt/slideLayouts/_rels/slideLayout144.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2.xml"/></Relationships>
</file>

<file path=ppt/slideLayouts/_rels/slideLayout145.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2.xml"/></Relationships>
</file>

<file path=ppt/slideLayouts/_rels/slideLayout146.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2.xml"/></Relationships>
</file>

<file path=ppt/slideLayouts/_rels/slideLayout147.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2.xml"/></Relationships>
</file>

<file path=ppt/slideLayouts/_rels/slideLayout148.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2.xml"/></Relationships>
</file>

<file path=ppt/slideLayouts/_rels/slideLayout149.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2.xml"/></Relationships>
</file>

<file path=ppt/slideLayouts/_rels/slideLayout151.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2.xml"/></Relationships>
</file>

<file path=ppt/slideLayouts/_rels/slideLayout152.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2.xml"/></Relationships>
</file>

<file path=ppt/slideLayouts/_rels/slideLayout153.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2.xml"/></Relationships>
</file>

<file path=ppt/slideLayouts/_rels/slideLayout154.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2.xml"/></Relationships>
</file>

<file path=ppt/slideLayouts/_rels/slideLayout155.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2.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2.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2.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ED29F38-BFE6-6E41-8C56-7C50E290DD6B}"/>
              </a:ext>
            </a:extLst>
          </p:cNvPr>
          <p:cNvSpPr/>
          <p:nvPr userDrawn="1"/>
        </p:nvSpPr>
        <p:spPr>
          <a:xfrm>
            <a:off x="295180" y="555625"/>
            <a:ext cx="4958138" cy="40163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hasCustomPrompt="1"/>
          </p:nvPr>
        </p:nvSpPr>
        <p:spPr>
          <a:xfrm>
            <a:off x="645459" y="991240"/>
            <a:ext cx="4240306" cy="1940219"/>
          </a:xfrm>
        </p:spPr>
        <p:txBody>
          <a:bodyPr anchor="b"/>
          <a:lstStyle>
            <a:lvl1pPr algn="l">
              <a:defRPr sz="4500"/>
            </a:lvl1pPr>
          </a:lstStyle>
          <a:p>
            <a:r>
              <a:rPr lang="en-GB"/>
              <a:t>Click to edit </a:t>
            </a:r>
            <a:br>
              <a:rPr lang="en-GB"/>
            </a:br>
            <a:r>
              <a:rPr lang="en-GB"/>
              <a:t>Master title</a:t>
            </a:r>
            <a:endParaRPr lang="en-US"/>
          </a:p>
        </p:txBody>
      </p:sp>
      <p:sp>
        <p:nvSpPr>
          <p:cNvPr id="3" name="Subtitle 2"/>
          <p:cNvSpPr>
            <a:spLocks noGrp="1"/>
          </p:cNvSpPr>
          <p:nvPr>
            <p:ph type="subTitle" idx="1" hasCustomPrompt="1"/>
          </p:nvPr>
        </p:nvSpPr>
        <p:spPr>
          <a:xfrm>
            <a:off x="645459" y="3030071"/>
            <a:ext cx="4491318" cy="590550"/>
          </a:xfrm>
        </p:spPr>
        <p:txBody>
          <a:bodyPr>
            <a:noAutofit/>
          </a:bodyPr>
          <a:lstStyle>
            <a:lvl1pPr marL="0" indent="0" algn="l">
              <a:buNone/>
              <a:defRPr sz="1400" b="0" i="0">
                <a:latin typeface="+mj-lt"/>
                <a:ea typeface="Roboto Thin" panose="02000000000000000000" pitchFamily="2" charset="0"/>
                <a:cs typeface="Roboto Thin" panose="02000000000000000000" pitchFamily="2"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Click to edit Master </a:t>
            </a:r>
            <a:br>
              <a:rPr lang="en-GB"/>
            </a:br>
            <a:r>
              <a:rPr lang="en-GB"/>
              <a:t>subtitle style</a:t>
            </a:r>
            <a:endParaRPr lang="en-US"/>
          </a:p>
        </p:txBody>
      </p:sp>
      <p:pic>
        <p:nvPicPr>
          <p:cNvPr id="5" name="Picture 4">
            <a:extLst>
              <a:ext uri="{FF2B5EF4-FFF2-40B4-BE49-F238E27FC236}">
                <a16:creationId xmlns:a16="http://schemas.microsoft.com/office/drawing/2014/main" id="{AC125250-2DBF-FC4A-87E0-B6E3AFADED1D}"/>
              </a:ext>
            </a:extLst>
          </p:cNvPr>
          <p:cNvPicPr>
            <a:picLocks noChangeAspect="1"/>
          </p:cNvPicPr>
          <p:nvPr userDrawn="1"/>
        </p:nvPicPr>
        <p:blipFill>
          <a:blip r:embed="rId3"/>
          <a:stretch>
            <a:fillRect/>
          </a:stretch>
        </p:blipFill>
        <p:spPr>
          <a:xfrm>
            <a:off x="645459" y="3975660"/>
            <a:ext cx="800100" cy="241300"/>
          </a:xfrm>
          <a:prstGeom prst="rect">
            <a:avLst/>
          </a:prstGeom>
        </p:spPr>
      </p:pic>
    </p:spTree>
    <p:extLst>
      <p:ext uri="{BB962C8B-B14F-4D97-AF65-F5344CB8AC3E}">
        <p14:creationId xmlns:p14="http://schemas.microsoft.com/office/powerpoint/2010/main" val="24116360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Title Slide 10">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653F253-0BE7-3746-8016-0FBCE1C8F50B}"/>
              </a:ext>
            </a:extLst>
          </p:cNvPr>
          <p:cNvSpPr/>
          <p:nvPr userDrawn="1"/>
        </p:nvSpPr>
        <p:spPr>
          <a:xfrm>
            <a:off x="295180" y="555625"/>
            <a:ext cx="4958138" cy="40163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8ACB9580-A0AF-D94B-89D1-593DC75D3486}"/>
              </a:ext>
            </a:extLst>
          </p:cNvPr>
          <p:cNvSpPr>
            <a:spLocks noGrp="1"/>
          </p:cNvSpPr>
          <p:nvPr>
            <p:ph type="ctrTitle" hasCustomPrompt="1"/>
          </p:nvPr>
        </p:nvSpPr>
        <p:spPr>
          <a:xfrm>
            <a:off x="645459" y="1006608"/>
            <a:ext cx="4240306" cy="1924851"/>
          </a:xfrm>
        </p:spPr>
        <p:txBody>
          <a:bodyPr anchor="b"/>
          <a:lstStyle>
            <a:lvl1pPr algn="l">
              <a:defRPr sz="4500">
                <a:solidFill>
                  <a:schemeClr val="bg1"/>
                </a:solidFill>
              </a:defRPr>
            </a:lvl1pPr>
          </a:lstStyle>
          <a:p>
            <a:r>
              <a:rPr lang="en-GB"/>
              <a:t>Click to edit </a:t>
            </a:r>
            <a:br>
              <a:rPr lang="en-GB"/>
            </a:br>
            <a:r>
              <a:rPr lang="en-GB"/>
              <a:t>Master title style</a:t>
            </a:r>
            <a:endParaRPr lang="en-US"/>
          </a:p>
        </p:txBody>
      </p:sp>
      <p:pic>
        <p:nvPicPr>
          <p:cNvPr id="3" name="Picture 2">
            <a:extLst>
              <a:ext uri="{FF2B5EF4-FFF2-40B4-BE49-F238E27FC236}">
                <a16:creationId xmlns:a16="http://schemas.microsoft.com/office/drawing/2014/main" id="{443C8A79-F2A1-7748-AF9A-AB8754DEDA5F}"/>
              </a:ext>
            </a:extLst>
          </p:cNvPr>
          <p:cNvPicPr>
            <a:picLocks noChangeAspect="1"/>
          </p:cNvPicPr>
          <p:nvPr userDrawn="1"/>
        </p:nvPicPr>
        <p:blipFill>
          <a:blip r:embed="rId3"/>
          <a:srcRect/>
          <a:stretch/>
        </p:blipFill>
        <p:spPr>
          <a:xfrm>
            <a:off x="645459" y="3975660"/>
            <a:ext cx="800100" cy="241300"/>
          </a:xfrm>
          <a:prstGeom prst="rect">
            <a:avLst/>
          </a:prstGeom>
        </p:spPr>
      </p:pic>
      <p:sp>
        <p:nvSpPr>
          <p:cNvPr id="7" name="Subtitle 2">
            <a:extLst>
              <a:ext uri="{FF2B5EF4-FFF2-40B4-BE49-F238E27FC236}">
                <a16:creationId xmlns:a16="http://schemas.microsoft.com/office/drawing/2014/main" id="{5F715FDE-A7E9-EA46-8FBE-017202A0AB2C}"/>
              </a:ext>
            </a:extLst>
          </p:cNvPr>
          <p:cNvSpPr>
            <a:spLocks noGrp="1"/>
          </p:cNvSpPr>
          <p:nvPr>
            <p:ph type="subTitle" idx="1" hasCustomPrompt="1"/>
          </p:nvPr>
        </p:nvSpPr>
        <p:spPr>
          <a:xfrm>
            <a:off x="645459" y="3030071"/>
            <a:ext cx="4491318" cy="590550"/>
          </a:xfrm>
        </p:spPr>
        <p:txBody>
          <a:bodyPr>
            <a:noAutofit/>
          </a:bodyPr>
          <a:lstStyle>
            <a:lvl1pPr marL="0" indent="0" algn="l">
              <a:buNone/>
              <a:defRPr sz="1400" b="0" i="0">
                <a:solidFill>
                  <a:schemeClr val="accent3"/>
                </a:solidFill>
                <a:latin typeface="+mj-lt"/>
                <a:ea typeface="Roboto Thin" panose="02000000000000000000" pitchFamily="2" charset="0"/>
                <a:cs typeface="Roboto Thin" panose="02000000000000000000" pitchFamily="2"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Click to edit Master </a:t>
            </a:r>
            <a:br>
              <a:rPr lang="en-GB"/>
            </a:br>
            <a:r>
              <a:rPr lang="en-GB"/>
              <a:t>subtitle style</a:t>
            </a:r>
            <a:endParaRPr lang="en-US"/>
          </a:p>
        </p:txBody>
      </p:sp>
    </p:spTree>
    <p:extLst>
      <p:ext uri="{BB962C8B-B14F-4D97-AF65-F5344CB8AC3E}">
        <p14:creationId xmlns:p14="http://schemas.microsoft.com/office/powerpoint/2010/main" val="239011068"/>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preserve="1" userDrawn="1">
  <p:cSld name="Divider 1">
    <p:bg>
      <p:bgPr>
        <a:solidFill>
          <a:schemeClr val="accent1"/>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2E5AD9D7-3FF2-5447-AA52-34FD773D5D53}"/>
              </a:ext>
            </a:extLst>
          </p:cNvPr>
          <p:cNvSpPr>
            <a:spLocks noGrp="1"/>
          </p:cNvSpPr>
          <p:nvPr>
            <p:ph type="title"/>
          </p:nvPr>
        </p:nvSpPr>
        <p:spPr>
          <a:xfrm>
            <a:off x="287339" y="1282304"/>
            <a:ext cx="8223250" cy="1629945"/>
          </a:xfrm>
          <a:noFill/>
        </p:spPr>
        <p:txBody>
          <a:bodyPr anchor="b"/>
          <a:lstStyle>
            <a:lvl1pPr>
              <a:defRPr sz="4500"/>
            </a:lvl1pPr>
          </a:lstStyle>
          <a:p>
            <a:r>
              <a:rPr lang="en-GB"/>
              <a:t>Click to edit Master title style</a:t>
            </a:r>
            <a:endParaRPr lang="en-US"/>
          </a:p>
        </p:txBody>
      </p:sp>
      <p:sp>
        <p:nvSpPr>
          <p:cNvPr id="7" name="Text Placeholder 2">
            <a:extLst>
              <a:ext uri="{FF2B5EF4-FFF2-40B4-BE49-F238E27FC236}">
                <a16:creationId xmlns:a16="http://schemas.microsoft.com/office/drawing/2014/main" id="{B49B58E8-986F-FA43-9938-1D0D441FC527}"/>
              </a:ext>
            </a:extLst>
          </p:cNvPr>
          <p:cNvSpPr>
            <a:spLocks noGrp="1"/>
          </p:cNvSpPr>
          <p:nvPr>
            <p:ph type="body" idx="1"/>
          </p:nvPr>
        </p:nvSpPr>
        <p:spPr>
          <a:xfrm>
            <a:off x="287339" y="2937293"/>
            <a:ext cx="8223250" cy="1629945"/>
          </a:xfrm>
        </p:spPr>
        <p:txBody>
          <a:bodyPr/>
          <a:lstStyle>
            <a:lvl1pPr marL="0" indent="0">
              <a:buNone/>
              <a:defRPr sz="1800">
                <a:solidFill>
                  <a:schemeClr val="bg1"/>
                </a:solidFill>
              </a:defRPr>
            </a:lvl1pPr>
            <a:lvl2pPr marL="342892" indent="0">
              <a:buNone/>
              <a:defRPr sz="1500">
                <a:solidFill>
                  <a:schemeClr val="tx1">
                    <a:tint val="75000"/>
                  </a:schemeClr>
                </a:solidFill>
              </a:defRPr>
            </a:lvl2pPr>
            <a:lvl3pPr marL="685783" indent="0">
              <a:buNone/>
              <a:defRPr sz="1350">
                <a:solidFill>
                  <a:schemeClr val="tx1">
                    <a:tint val="75000"/>
                  </a:schemeClr>
                </a:solidFill>
              </a:defRPr>
            </a:lvl3pPr>
            <a:lvl4pPr marL="1028675" indent="0">
              <a:buNone/>
              <a:defRPr sz="1200">
                <a:solidFill>
                  <a:schemeClr val="tx1">
                    <a:tint val="75000"/>
                  </a:schemeClr>
                </a:solidFill>
              </a:defRPr>
            </a:lvl4pPr>
            <a:lvl5pPr marL="1371566" indent="0">
              <a:buNone/>
              <a:defRPr sz="1200">
                <a:solidFill>
                  <a:schemeClr val="tx1">
                    <a:tint val="75000"/>
                  </a:schemeClr>
                </a:solidFill>
              </a:defRPr>
            </a:lvl5pPr>
            <a:lvl6pPr marL="1714457" indent="0">
              <a:buNone/>
              <a:defRPr sz="1200">
                <a:solidFill>
                  <a:schemeClr val="tx1">
                    <a:tint val="75000"/>
                  </a:schemeClr>
                </a:solidFill>
              </a:defRPr>
            </a:lvl6pPr>
            <a:lvl7pPr marL="2057348" indent="0">
              <a:buNone/>
              <a:defRPr sz="1200">
                <a:solidFill>
                  <a:schemeClr val="tx1">
                    <a:tint val="75000"/>
                  </a:schemeClr>
                </a:solidFill>
              </a:defRPr>
            </a:lvl7pPr>
            <a:lvl8pPr marL="2400240" indent="0">
              <a:buNone/>
              <a:defRPr sz="1200">
                <a:solidFill>
                  <a:schemeClr val="tx1">
                    <a:tint val="75000"/>
                  </a:schemeClr>
                </a:solidFill>
              </a:defRPr>
            </a:lvl8pPr>
            <a:lvl9pPr marL="2743132" indent="0">
              <a:buNone/>
              <a:defRPr sz="1200">
                <a:solidFill>
                  <a:schemeClr val="tx1">
                    <a:tint val="75000"/>
                  </a:schemeClr>
                </a:solidFill>
              </a:defRPr>
            </a:lvl9pPr>
          </a:lstStyle>
          <a:p>
            <a:pPr lvl="0"/>
            <a:r>
              <a:rPr lang="en-GB"/>
              <a:t>Click to edit Master text styles</a:t>
            </a:r>
          </a:p>
        </p:txBody>
      </p:sp>
      <p:pic>
        <p:nvPicPr>
          <p:cNvPr id="8" name="Picture 7">
            <a:extLst>
              <a:ext uri="{FF2B5EF4-FFF2-40B4-BE49-F238E27FC236}">
                <a16:creationId xmlns:a16="http://schemas.microsoft.com/office/drawing/2014/main" id="{DFEAF77C-20E8-1246-94E4-83A2997C0FB8}"/>
              </a:ext>
            </a:extLst>
          </p:cNvPr>
          <p:cNvPicPr>
            <a:picLocks noChangeAspect="1"/>
          </p:cNvPicPr>
          <p:nvPr userDrawn="1"/>
        </p:nvPicPr>
        <p:blipFill>
          <a:blip r:embed="rId2"/>
          <a:stretch>
            <a:fillRect/>
          </a:stretch>
        </p:blipFill>
        <p:spPr>
          <a:xfrm>
            <a:off x="8129708" y="336385"/>
            <a:ext cx="726955" cy="219240"/>
          </a:xfrm>
          <a:prstGeom prst="rect">
            <a:avLst/>
          </a:prstGeom>
        </p:spPr>
      </p:pic>
    </p:spTree>
    <p:extLst>
      <p:ext uri="{BB962C8B-B14F-4D97-AF65-F5344CB8AC3E}">
        <p14:creationId xmlns:p14="http://schemas.microsoft.com/office/powerpoint/2010/main" val="431113126"/>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type="secHead" preserve="1">
  <p:cSld name="Divide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87339" y="1282304"/>
            <a:ext cx="8223250" cy="1629945"/>
          </a:xfrm>
          <a:noFill/>
        </p:spPr>
        <p:txBody>
          <a:bodyPr anchor="b"/>
          <a:lstStyle>
            <a:lvl1pPr>
              <a:defRPr sz="4500"/>
            </a:lvl1pPr>
          </a:lstStyle>
          <a:p>
            <a:r>
              <a:rPr lang="en-GB"/>
              <a:t>Click to edit Master title style</a:t>
            </a:r>
            <a:endParaRPr lang="en-US"/>
          </a:p>
        </p:txBody>
      </p:sp>
      <p:sp>
        <p:nvSpPr>
          <p:cNvPr id="3" name="Text Placeholder 2"/>
          <p:cNvSpPr>
            <a:spLocks noGrp="1"/>
          </p:cNvSpPr>
          <p:nvPr>
            <p:ph type="body" idx="1"/>
          </p:nvPr>
        </p:nvSpPr>
        <p:spPr>
          <a:xfrm>
            <a:off x="287339" y="2937293"/>
            <a:ext cx="8223250" cy="1629945"/>
          </a:xfrm>
        </p:spPr>
        <p:txBody>
          <a:bodyPr/>
          <a:lstStyle>
            <a:lvl1pPr marL="0" indent="0">
              <a:buNone/>
              <a:defRPr sz="1800">
                <a:solidFill>
                  <a:schemeClr val="tx1"/>
                </a:solidFill>
              </a:defRPr>
            </a:lvl1pPr>
            <a:lvl2pPr marL="342892" indent="0">
              <a:buNone/>
              <a:defRPr sz="1500">
                <a:solidFill>
                  <a:schemeClr val="tx1">
                    <a:tint val="75000"/>
                  </a:schemeClr>
                </a:solidFill>
              </a:defRPr>
            </a:lvl2pPr>
            <a:lvl3pPr marL="685783" indent="0">
              <a:buNone/>
              <a:defRPr sz="1350">
                <a:solidFill>
                  <a:schemeClr val="tx1">
                    <a:tint val="75000"/>
                  </a:schemeClr>
                </a:solidFill>
              </a:defRPr>
            </a:lvl3pPr>
            <a:lvl4pPr marL="1028675" indent="0">
              <a:buNone/>
              <a:defRPr sz="1200">
                <a:solidFill>
                  <a:schemeClr val="tx1">
                    <a:tint val="75000"/>
                  </a:schemeClr>
                </a:solidFill>
              </a:defRPr>
            </a:lvl4pPr>
            <a:lvl5pPr marL="1371566" indent="0">
              <a:buNone/>
              <a:defRPr sz="1200">
                <a:solidFill>
                  <a:schemeClr val="tx1">
                    <a:tint val="75000"/>
                  </a:schemeClr>
                </a:solidFill>
              </a:defRPr>
            </a:lvl5pPr>
            <a:lvl6pPr marL="1714457" indent="0">
              <a:buNone/>
              <a:defRPr sz="1200">
                <a:solidFill>
                  <a:schemeClr val="tx1">
                    <a:tint val="75000"/>
                  </a:schemeClr>
                </a:solidFill>
              </a:defRPr>
            </a:lvl6pPr>
            <a:lvl7pPr marL="2057348" indent="0">
              <a:buNone/>
              <a:defRPr sz="1200">
                <a:solidFill>
                  <a:schemeClr val="tx1">
                    <a:tint val="75000"/>
                  </a:schemeClr>
                </a:solidFill>
              </a:defRPr>
            </a:lvl7pPr>
            <a:lvl8pPr marL="2400240" indent="0">
              <a:buNone/>
              <a:defRPr sz="1200">
                <a:solidFill>
                  <a:schemeClr val="tx1">
                    <a:tint val="75000"/>
                  </a:schemeClr>
                </a:solidFill>
              </a:defRPr>
            </a:lvl8pPr>
            <a:lvl9pPr marL="2743132" indent="0">
              <a:buNone/>
              <a:defRPr sz="1200">
                <a:solidFill>
                  <a:schemeClr val="tx1">
                    <a:tint val="75000"/>
                  </a:schemeClr>
                </a:solidFill>
              </a:defRPr>
            </a:lvl9pPr>
          </a:lstStyle>
          <a:p>
            <a:pPr lvl="0"/>
            <a:r>
              <a:rPr lang="en-GB"/>
              <a:t>Click to edit Master text styles</a:t>
            </a:r>
          </a:p>
        </p:txBody>
      </p:sp>
      <p:pic>
        <p:nvPicPr>
          <p:cNvPr id="6" name="Picture 5">
            <a:extLst>
              <a:ext uri="{FF2B5EF4-FFF2-40B4-BE49-F238E27FC236}">
                <a16:creationId xmlns:a16="http://schemas.microsoft.com/office/drawing/2014/main" id="{5AD72F3E-1577-DB40-97DA-9A577E3CD246}"/>
              </a:ext>
            </a:extLst>
          </p:cNvPr>
          <p:cNvPicPr>
            <a:picLocks noChangeAspect="1"/>
          </p:cNvPicPr>
          <p:nvPr userDrawn="1"/>
        </p:nvPicPr>
        <p:blipFill>
          <a:blip r:embed="rId2"/>
          <a:stretch>
            <a:fillRect/>
          </a:stretch>
        </p:blipFill>
        <p:spPr>
          <a:xfrm>
            <a:off x="8114340" y="331490"/>
            <a:ext cx="742324" cy="223875"/>
          </a:xfrm>
          <a:prstGeom prst="rect">
            <a:avLst/>
          </a:prstGeom>
        </p:spPr>
      </p:pic>
    </p:spTree>
    <p:extLst>
      <p:ext uri="{BB962C8B-B14F-4D97-AF65-F5344CB8AC3E}">
        <p14:creationId xmlns:p14="http://schemas.microsoft.com/office/powerpoint/2010/main" val="26453128"/>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preserve="1" userDrawn="1">
  <p:cSld name="Divider 3">
    <p:bg>
      <p:bgPr>
        <a:solidFill>
          <a:schemeClr val="accent3"/>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8248229D-B926-5A45-B37A-4C0F800FF462}"/>
              </a:ext>
            </a:extLst>
          </p:cNvPr>
          <p:cNvSpPr>
            <a:spLocks noGrp="1"/>
          </p:cNvSpPr>
          <p:nvPr>
            <p:ph type="title"/>
          </p:nvPr>
        </p:nvSpPr>
        <p:spPr>
          <a:xfrm>
            <a:off x="287339" y="1282304"/>
            <a:ext cx="8223250" cy="1629945"/>
          </a:xfrm>
          <a:noFill/>
        </p:spPr>
        <p:txBody>
          <a:bodyPr anchor="b"/>
          <a:lstStyle>
            <a:lvl1pPr>
              <a:defRPr sz="4500"/>
            </a:lvl1pPr>
          </a:lstStyle>
          <a:p>
            <a:r>
              <a:rPr lang="en-GB"/>
              <a:t>Click to edit Master title style</a:t>
            </a:r>
            <a:endParaRPr lang="en-US"/>
          </a:p>
        </p:txBody>
      </p:sp>
      <p:sp>
        <p:nvSpPr>
          <p:cNvPr id="7" name="Text Placeholder 2">
            <a:extLst>
              <a:ext uri="{FF2B5EF4-FFF2-40B4-BE49-F238E27FC236}">
                <a16:creationId xmlns:a16="http://schemas.microsoft.com/office/drawing/2014/main" id="{43C21144-0D4C-3D4E-ABB8-5B17F2DE0A1D}"/>
              </a:ext>
            </a:extLst>
          </p:cNvPr>
          <p:cNvSpPr>
            <a:spLocks noGrp="1"/>
          </p:cNvSpPr>
          <p:nvPr>
            <p:ph type="body" idx="1"/>
          </p:nvPr>
        </p:nvSpPr>
        <p:spPr>
          <a:xfrm>
            <a:off x="287339" y="2937293"/>
            <a:ext cx="8223250" cy="1629945"/>
          </a:xfrm>
        </p:spPr>
        <p:txBody>
          <a:bodyPr/>
          <a:lstStyle>
            <a:lvl1pPr marL="0" indent="0">
              <a:buNone/>
              <a:defRPr sz="1800">
                <a:solidFill>
                  <a:schemeClr val="bg1"/>
                </a:solidFill>
              </a:defRPr>
            </a:lvl1pPr>
            <a:lvl2pPr marL="342892" indent="0">
              <a:buNone/>
              <a:defRPr sz="1500">
                <a:solidFill>
                  <a:schemeClr val="tx1">
                    <a:tint val="75000"/>
                  </a:schemeClr>
                </a:solidFill>
              </a:defRPr>
            </a:lvl2pPr>
            <a:lvl3pPr marL="685783" indent="0">
              <a:buNone/>
              <a:defRPr sz="1350">
                <a:solidFill>
                  <a:schemeClr val="tx1">
                    <a:tint val="75000"/>
                  </a:schemeClr>
                </a:solidFill>
              </a:defRPr>
            </a:lvl3pPr>
            <a:lvl4pPr marL="1028675" indent="0">
              <a:buNone/>
              <a:defRPr sz="1200">
                <a:solidFill>
                  <a:schemeClr val="tx1">
                    <a:tint val="75000"/>
                  </a:schemeClr>
                </a:solidFill>
              </a:defRPr>
            </a:lvl4pPr>
            <a:lvl5pPr marL="1371566" indent="0">
              <a:buNone/>
              <a:defRPr sz="1200">
                <a:solidFill>
                  <a:schemeClr val="tx1">
                    <a:tint val="75000"/>
                  </a:schemeClr>
                </a:solidFill>
              </a:defRPr>
            </a:lvl5pPr>
            <a:lvl6pPr marL="1714457" indent="0">
              <a:buNone/>
              <a:defRPr sz="1200">
                <a:solidFill>
                  <a:schemeClr val="tx1">
                    <a:tint val="75000"/>
                  </a:schemeClr>
                </a:solidFill>
              </a:defRPr>
            </a:lvl6pPr>
            <a:lvl7pPr marL="2057348" indent="0">
              <a:buNone/>
              <a:defRPr sz="1200">
                <a:solidFill>
                  <a:schemeClr val="tx1">
                    <a:tint val="75000"/>
                  </a:schemeClr>
                </a:solidFill>
              </a:defRPr>
            </a:lvl7pPr>
            <a:lvl8pPr marL="2400240" indent="0">
              <a:buNone/>
              <a:defRPr sz="1200">
                <a:solidFill>
                  <a:schemeClr val="tx1">
                    <a:tint val="75000"/>
                  </a:schemeClr>
                </a:solidFill>
              </a:defRPr>
            </a:lvl8pPr>
            <a:lvl9pPr marL="2743132" indent="0">
              <a:buNone/>
              <a:defRPr sz="1200">
                <a:solidFill>
                  <a:schemeClr val="tx1">
                    <a:tint val="75000"/>
                  </a:schemeClr>
                </a:solidFill>
              </a:defRPr>
            </a:lvl9pPr>
          </a:lstStyle>
          <a:p>
            <a:pPr lvl="0"/>
            <a:r>
              <a:rPr lang="en-GB"/>
              <a:t>Click to edit Master text styles</a:t>
            </a:r>
          </a:p>
        </p:txBody>
      </p:sp>
      <p:pic>
        <p:nvPicPr>
          <p:cNvPr id="8" name="Picture 7">
            <a:extLst>
              <a:ext uri="{FF2B5EF4-FFF2-40B4-BE49-F238E27FC236}">
                <a16:creationId xmlns:a16="http://schemas.microsoft.com/office/drawing/2014/main" id="{428AC6AB-E182-3646-923F-C676CBEBD026}"/>
              </a:ext>
            </a:extLst>
          </p:cNvPr>
          <p:cNvPicPr>
            <a:picLocks noChangeAspect="1"/>
          </p:cNvPicPr>
          <p:nvPr userDrawn="1"/>
        </p:nvPicPr>
        <p:blipFill>
          <a:blip r:embed="rId2"/>
          <a:stretch>
            <a:fillRect/>
          </a:stretch>
        </p:blipFill>
        <p:spPr>
          <a:xfrm>
            <a:off x="8129708" y="336385"/>
            <a:ext cx="726955" cy="219240"/>
          </a:xfrm>
          <a:prstGeom prst="rect">
            <a:avLst/>
          </a:prstGeom>
        </p:spPr>
      </p:pic>
    </p:spTree>
    <p:extLst>
      <p:ext uri="{BB962C8B-B14F-4D97-AF65-F5344CB8AC3E}">
        <p14:creationId xmlns:p14="http://schemas.microsoft.com/office/powerpoint/2010/main" val="1826826072"/>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preserve="1" userDrawn="1">
  <p:cSld name="Divider 4">
    <p:bg>
      <p:bgPr>
        <a:solidFill>
          <a:schemeClr val="accent4"/>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55499EDF-113E-8542-A55C-303B9E274B2C}"/>
              </a:ext>
            </a:extLst>
          </p:cNvPr>
          <p:cNvSpPr>
            <a:spLocks noGrp="1"/>
          </p:cNvSpPr>
          <p:nvPr>
            <p:ph type="title"/>
          </p:nvPr>
        </p:nvSpPr>
        <p:spPr>
          <a:xfrm>
            <a:off x="287339" y="1282304"/>
            <a:ext cx="8223250" cy="1629945"/>
          </a:xfrm>
          <a:noFill/>
        </p:spPr>
        <p:txBody>
          <a:bodyPr anchor="b"/>
          <a:lstStyle>
            <a:lvl1pPr>
              <a:defRPr sz="4500"/>
            </a:lvl1pPr>
          </a:lstStyle>
          <a:p>
            <a:r>
              <a:rPr lang="en-GB"/>
              <a:t>Click to edit Master title style</a:t>
            </a:r>
            <a:endParaRPr lang="en-US"/>
          </a:p>
        </p:txBody>
      </p:sp>
      <p:sp>
        <p:nvSpPr>
          <p:cNvPr id="7" name="Text Placeholder 2">
            <a:extLst>
              <a:ext uri="{FF2B5EF4-FFF2-40B4-BE49-F238E27FC236}">
                <a16:creationId xmlns:a16="http://schemas.microsoft.com/office/drawing/2014/main" id="{D5FEF07A-017B-0D46-9B49-B575F6035C3B}"/>
              </a:ext>
            </a:extLst>
          </p:cNvPr>
          <p:cNvSpPr>
            <a:spLocks noGrp="1"/>
          </p:cNvSpPr>
          <p:nvPr>
            <p:ph type="body" idx="1"/>
          </p:nvPr>
        </p:nvSpPr>
        <p:spPr>
          <a:xfrm>
            <a:off x="287339" y="2937293"/>
            <a:ext cx="8223250" cy="1629945"/>
          </a:xfrm>
        </p:spPr>
        <p:txBody>
          <a:bodyPr/>
          <a:lstStyle>
            <a:lvl1pPr marL="0" indent="0">
              <a:buNone/>
              <a:defRPr sz="1800">
                <a:solidFill>
                  <a:schemeClr val="bg1"/>
                </a:solidFill>
              </a:defRPr>
            </a:lvl1pPr>
            <a:lvl2pPr marL="342892" indent="0">
              <a:buNone/>
              <a:defRPr sz="1500">
                <a:solidFill>
                  <a:schemeClr val="tx1">
                    <a:tint val="75000"/>
                  </a:schemeClr>
                </a:solidFill>
              </a:defRPr>
            </a:lvl2pPr>
            <a:lvl3pPr marL="685783" indent="0">
              <a:buNone/>
              <a:defRPr sz="1350">
                <a:solidFill>
                  <a:schemeClr val="tx1">
                    <a:tint val="75000"/>
                  </a:schemeClr>
                </a:solidFill>
              </a:defRPr>
            </a:lvl3pPr>
            <a:lvl4pPr marL="1028675" indent="0">
              <a:buNone/>
              <a:defRPr sz="1200">
                <a:solidFill>
                  <a:schemeClr val="tx1">
                    <a:tint val="75000"/>
                  </a:schemeClr>
                </a:solidFill>
              </a:defRPr>
            </a:lvl4pPr>
            <a:lvl5pPr marL="1371566" indent="0">
              <a:buNone/>
              <a:defRPr sz="1200">
                <a:solidFill>
                  <a:schemeClr val="tx1">
                    <a:tint val="75000"/>
                  </a:schemeClr>
                </a:solidFill>
              </a:defRPr>
            </a:lvl5pPr>
            <a:lvl6pPr marL="1714457" indent="0">
              <a:buNone/>
              <a:defRPr sz="1200">
                <a:solidFill>
                  <a:schemeClr val="tx1">
                    <a:tint val="75000"/>
                  </a:schemeClr>
                </a:solidFill>
              </a:defRPr>
            </a:lvl6pPr>
            <a:lvl7pPr marL="2057348" indent="0">
              <a:buNone/>
              <a:defRPr sz="1200">
                <a:solidFill>
                  <a:schemeClr val="tx1">
                    <a:tint val="75000"/>
                  </a:schemeClr>
                </a:solidFill>
              </a:defRPr>
            </a:lvl7pPr>
            <a:lvl8pPr marL="2400240" indent="0">
              <a:buNone/>
              <a:defRPr sz="1200">
                <a:solidFill>
                  <a:schemeClr val="tx1">
                    <a:tint val="75000"/>
                  </a:schemeClr>
                </a:solidFill>
              </a:defRPr>
            </a:lvl8pPr>
            <a:lvl9pPr marL="2743132" indent="0">
              <a:buNone/>
              <a:defRPr sz="1200">
                <a:solidFill>
                  <a:schemeClr val="tx1">
                    <a:tint val="75000"/>
                  </a:schemeClr>
                </a:solidFill>
              </a:defRPr>
            </a:lvl9pPr>
          </a:lstStyle>
          <a:p>
            <a:pPr lvl="0"/>
            <a:r>
              <a:rPr lang="en-GB"/>
              <a:t>Click to edit Master text styles</a:t>
            </a:r>
          </a:p>
        </p:txBody>
      </p:sp>
      <p:pic>
        <p:nvPicPr>
          <p:cNvPr id="8" name="Picture 7">
            <a:extLst>
              <a:ext uri="{FF2B5EF4-FFF2-40B4-BE49-F238E27FC236}">
                <a16:creationId xmlns:a16="http://schemas.microsoft.com/office/drawing/2014/main" id="{7FDB83B7-C535-4D4E-9F05-B3D6C6D0D7A7}"/>
              </a:ext>
            </a:extLst>
          </p:cNvPr>
          <p:cNvPicPr>
            <a:picLocks noChangeAspect="1"/>
          </p:cNvPicPr>
          <p:nvPr userDrawn="1"/>
        </p:nvPicPr>
        <p:blipFill>
          <a:blip r:embed="rId2"/>
          <a:stretch>
            <a:fillRect/>
          </a:stretch>
        </p:blipFill>
        <p:spPr>
          <a:xfrm>
            <a:off x="8129708" y="336385"/>
            <a:ext cx="726955" cy="219240"/>
          </a:xfrm>
          <a:prstGeom prst="rect">
            <a:avLst/>
          </a:prstGeom>
        </p:spPr>
      </p:pic>
    </p:spTree>
    <p:extLst>
      <p:ext uri="{BB962C8B-B14F-4D97-AF65-F5344CB8AC3E}">
        <p14:creationId xmlns:p14="http://schemas.microsoft.com/office/powerpoint/2010/main" val="140385524"/>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preserve="1" userDrawn="1">
  <p:cSld name="Divider 5">
    <p:bg>
      <p:bgPr>
        <a:solidFill>
          <a:schemeClr val="accent5"/>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EA26E801-3E29-734A-A15B-7CBF97B7B4E1}"/>
              </a:ext>
            </a:extLst>
          </p:cNvPr>
          <p:cNvSpPr>
            <a:spLocks noGrp="1"/>
          </p:cNvSpPr>
          <p:nvPr>
            <p:ph type="title"/>
          </p:nvPr>
        </p:nvSpPr>
        <p:spPr>
          <a:xfrm>
            <a:off x="287339" y="1282304"/>
            <a:ext cx="8223250" cy="1629945"/>
          </a:xfrm>
          <a:noFill/>
        </p:spPr>
        <p:txBody>
          <a:bodyPr anchor="b"/>
          <a:lstStyle>
            <a:lvl1pPr>
              <a:defRPr sz="4500"/>
            </a:lvl1pPr>
          </a:lstStyle>
          <a:p>
            <a:r>
              <a:rPr lang="en-GB"/>
              <a:t>Click to edit Master title style</a:t>
            </a:r>
            <a:endParaRPr lang="en-US"/>
          </a:p>
        </p:txBody>
      </p:sp>
      <p:sp>
        <p:nvSpPr>
          <p:cNvPr id="7" name="Text Placeholder 2">
            <a:extLst>
              <a:ext uri="{FF2B5EF4-FFF2-40B4-BE49-F238E27FC236}">
                <a16:creationId xmlns:a16="http://schemas.microsoft.com/office/drawing/2014/main" id="{27599318-7E7F-A842-9771-05E6C1CC4E51}"/>
              </a:ext>
            </a:extLst>
          </p:cNvPr>
          <p:cNvSpPr>
            <a:spLocks noGrp="1"/>
          </p:cNvSpPr>
          <p:nvPr>
            <p:ph type="body" idx="1"/>
          </p:nvPr>
        </p:nvSpPr>
        <p:spPr>
          <a:xfrm>
            <a:off x="287339" y="2937293"/>
            <a:ext cx="8223250" cy="1629945"/>
          </a:xfrm>
        </p:spPr>
        <p:txBody>
          <a:bodyPr/>
          <a:lstStyle>
            <a:lvl1pPr marL="0" indent="0">
              <a:buNone/>
              <a:defRPr sz="1800">
                <a:solidFill>
                  <a:schemeClr val="bg1"/>
                </a:solidFill>
              </a:defRPr>
            </a:lvl1pPr>
            <a:lvl2pPr marL="342892" indent="0">
              <a:buNone/>
              <a:defRPr sz="1500">
                <a:solidFill>
                  <a:schemeClr val="tx1">
                    <a:tint val="75000"/>
                  </a:schemeClr>
                </a:solidFill>
              </a:defRPr>
            </a:lvl2pPr>
            <a:lvl3pPr marL="685783" indent="0">
              <a:buNone/>
              <a:defRPr sz="1350">
                <a:solidFill>
                  <a:schemeClr val="tx1">
                    <a:tint val="75000"/>
                  </a:schemeClr>
                </a:solidFill>
              </a:defRPr>
            </a:lvl3pPr>
            <a:lvl4pPr marL="1028675" indent="0">
              <a:buNone/>
              <a:defRPr sz="1200">
                <a:solidFill>
                  <a:schemeClr val="tx1">
                    <a:tint val="75000"/>
                  </a:schemeClr>
                </a:solidFill>
              </a:defRPr>
            </a:lvl4pPr>
            <a:lvl5pPr marL="1371566" indent="0">
              <a:buNone/>
              <a:defRPr sz="1200">
                <a:solidFill>
                  <a:schemeClr val="tx1">
                    <a:tint val="75000"/>
                  </a:schemeClr>
                </a:solidFill>
              </a:defRPr>
            </a:lvl5pPr>
            <a:lvl6pPr marL="1714457" indent="0">
              <a:buNone/>
              <a:defRPr sz="1200">
                <a:solidFill>
                  <a:schemeClr val="tx1">
                    <a:tint val="75000"/>
                  </a:schemeClr>
                </a:solidFill>
              </a:defRPr>
            </a:lvl6pPr>
            <a:lvl7pPr marL="2057348" indent="0">
              <a:buNone/>
              <a:defRPr sz="1200">
                <a:solidFill>
                  <a:schemeClr val="tx1">
                    <a:tint val="75000"/>
                  </a:schemeClr>
                </a:solidFill>
              </a:defRPr>
            </a:lvl7pPr>
            <a:lvl8pPr marL="2400240" indent="0">
              <a:buNone/>
              <a:defRPr sz="1200">
                <a:solidFill>
                  <a:schemeClr val="tx1">
                    <a:tint val="75000"/>
                  </a:schemeClr>
                </a:solidFill>
              </a:defRPr>
            </a:lvl8pPr>
            <a:lvl9pPr marL="2743132" indent="0">
              <a:buNone/>
              <a:defRPr sz="1200">
                <a:solidFill>
                  <a:schemeClr val="tx1">
                    <a:tint val="75000"/>
                  </a:schemeClr>
                </a:solidFill>
              </a:defRPr>
            </a:lvl9pPr>
          </a:lstStyle>
          <a:p>
            <a:pPr lvl="0"/>
            <a:r>
              <a:rPr lang="en-GB"/>
              <a:t>Click to edit Master text styles</a:t>
            </a:r>
          </a:p>
        </p:txBody>
      </p:sp>
      <p:pic>
        <p:nvPicPr>
          <p:cNvPr id="8" name="Picture 7">
            <a:extLst>
              <a:ext uri="{FF2B5EF4-FFF2-40B4-BE49-F238E27FC236}">
                <a16:creationId xmlns:a16="http://schemas.microsoft.com/office/drawing/2014/main" id="{540481B7-880B-354A-9791-B504B07D444D}"/>
              </a:ext>
            </a:extLst>
          </p:cNvPr>
          <p:cNvPicPr>
            <a:picLocks noChangeAspect="1"/>
          </p:cNvPicPr>
          <p:nvPr userDrawn="1"/>
        </p:nvPicPr>
        <p:blipFill>
          <a:blip r:embed="rId2"/>
          <a:stretch>
            <a:fillRect/>
          </a:stretch>
        </p:blipFill>
        <p:spPr>
          <a:xfrm>
            <a:off x="8129708" y="336385"/>
            <a:ext cx="726955" cy="219240"/>
          </a:xfrm>
          <a:prstGeom prst="rect">
            <a:avLst/>
          </a:prstGeom>
        </p:spPr>
      </p:pic>
    </p:spTree>
    <p:extLst>
      <p:ext uri="{BB962C8B-B14F-4D97-AF65-F5344CB8AC3E}">
        <p14:creationId xmlns:p14="http://schemas.microsoft.com/office/powerpoint/2010/main" val="491575255"/>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preserve="1" userDrawn="1">
  <p:cSld name="Divider 6">
    <p:bg>
      <p:bgPr>
        <a:solidFill>
          <a:schemeClr val="accent6"/>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2449C442-4A25-164A-A88B-5124FFED77F2}"/>
              </a:ext>
            </a:extLst>
          </p:cNvPr>
          <p:cNvSpPr>
            <a:spLocks noGrp="1"/>
          </p:cNvSpPr>
          <p:nvPr>
            <p:ph type="title"/>
          </p:nvPr>
        </p:nvSpPr>
        <p:spPr>
          <a:xfrm>
            <a:off x="287339" y="1282304"/>
            <a:ext cx="8223250" cy="1629945"/>
          </a:xfrm>
          <a:noFill/>
        </p:spPr>
        <p:txBody>
          <a:bodyPr anchor="b"/>
          <a:lstStyle>
            <a:lvl1pPr>
              <a:defRPr sz="4500"/>
            </a:lvl1pPr>
          </a:lstStyle>
          <a:p>
            <a:r>
              <a:rPr lang="en-GB"/>
              <a:t>Click to edit Master title style</a:t>
            </a:r>
            <a:endParaRPr lang="en-US"/>
          </a:p>
        </p:txBody>
      </p:sp>
      <p:sp>
        <p:nvSpPr>
          <p:cNvPr id="7" name="Text Placeholder 2">
            <a:extLst>
              <a:ext uri="{FF2B5EF4-FFF2-40B4-BE49-F238E27FC236}">
                <a16:creationId xmlns:a16="http://schemas.microsoft.com/office/drawing/2014/main" id="{7FFE1CAA-62A8-9645-A977-B747EB5EC8BE}"/>
              </a:ext>
            </a:extLst>
          </p:cNvPr>
          <p:cNvSpPr>
            <a:spLocks noGrp="1"/>
          </p:cNvSpPr>
          <p:nvPr>
            <p:ph type="body" idx="1"/>
          </p:nvPr>
        </p:nvSpPr>
        <p:spPr>
          <a:xfrm>
            <a:off x="287339" y="2937293"/>
            <a:ext cx="8223250" cy="1629945"/>
          </a:xfrm>
        </p:spPr>
        <p:txBody>
          <a:bodyPr/>
          <a:lstStyle>
            <a:lvl1pPr marL="0" indent="0">
              <a:buNone/>
              <a:defRPr sz="1800">
                <a:solidFill>
                  <a:schemeClr val="bg1"/>
                </a:solidFill>
              </a:defRPr>
            </a:lvl1pPr>
            <a:lvl2pPr marL="342892" indent="0">
              <a:buNone/>
              <a:defRPr sz="1500">
                <a:solidFill>
                  <a:schemeClr val="tx1">
                    <a:tint val="75000"/>
                  </a:schemeClr>
                </a:solidFill>
              </a:defRPr>
            </a:lvl2pPr>
            <a:lvl3pPr marL="685783" indent="0">
              <a:buNone/>
              <a:defRPr sz="1350">
                <a:solidFill>
                  <a:schemeClr val="tx1">
                    <a:tint val="75000"/>
                  </a:schemeClr>
                </a:solidFill>
              </a:defRPr>
            </a:lvl3pPr>
            <a:lvl4pPr marL="1028675" indent="0">
              <a:buNone/>
              <a:defRPr sz="1200">
                <a:solidFill>
                  <a:schemeClr val="tx1">
                    <a:tint val="75000"/>
                  </a:schemeClr>
                </a:solidFill>
              </a:defRPr>
            </a:lvl4pPr>
            <a:lvl5pPr marL="1371566" indent="0">
              <a:buNone/>
              <a:defRPr sz="1200">
                <a:solidFill>
                  <a:schemeClr val="tx1">
                    <a:tint val="75000"/>
                  </a:schemeClr>
                </a:solidFill>
              </a:defRPr>
            </a:lvl5pPr>
            <a:lvl6pPr marL="1714457" indent="0">
              <a:buNone/>
              <a:defRPr sz="1200">
                <a:solidFill>
                  <a:schemeClr val="tx1">
                    <a:tint val="75000"/>
                  </a:schemeClr>
                </a:solidFill>
              </a:defRPr>
            </a:lvl6pPr>
            <a:lvl7pPr marL="2057348" indent="0">
              <a:buNone/>
              <a:defRPr sz="1200">
                <a:solidFill>
                  <a:schemeClr val="tx1">
                    <a:tint val="75000"/>
                  </a:schemeClr>
                </a:solidFill>
              </a:defRPr>
            </a:lvl7pPr>
            <a:lvl8pPr marL="2400240" indent="0">
              <a:buNone/>
              <a:defRPr sz="1200">
                <a:solidFill>
                  <a:schemeClr val="tx1">
                    <a:tint val="75000"/>
                  </a:schemeClr>
                </a:solidFill>
              </a:defRPr>
            </a:lvl8pPr>
            <a:lvl9pPr marL="2743132" indent="0">
              <a:buNone/>
              <a:defRPr sz="1200">
                <a:solidFill>
                  <a:schemeClr val="tx1">
                    <a:tint val="75000"/>
                  </a:schemeClr>
                </a:solidFill>
              </a:defRPr>
            </a:lvl9pPr>
          </a:lstStyle>
          <a:p>
            <a:pPr lvl="0"/>
            <a:r>
              <a:rPr lang="en-GB"/>
              <a:t>Click to edit Master text styles</a:t>
            </a:r>
          </a:p>
        </p:txBody>
      </p:sp>
      <p:pic>
        <p:nvPicPr>
          <p:cNvPr id="8" name="Picture 7">
            <a:extLst>
              <a:ext uri="{FF2B5EF4-FFF2-40B4-BE49-F238E27FC236}">
                <a16:creationId xmlns:a16="http://schemas.microsoft.com/office/drawing/2014/main" id="{7846D95C-0B59-2E49-BC5D-B8766F28EFC3}"/>
              </a:ext>
            </a:extLst>
          </p:cNvPr>
          <p:cNvPicPr>
            <a:picLocks noChangeAspect="1"/>
          </p:cNvPicPr>
          <p:nvPr userDrawn="1"/>
        </p:nvPicPr>
        <p:blipFill>
          <a:blip r:embed="rId2"/>
          <a:stretch>
            <a:fillRect/>
          </a:stretch>
        </p:blipFill>
        <p:spPr>
          <a:xfrm>
            <a:off x="8129708" y="336385"/>
            <a:ext cx="726955" cy="219240"/>
          </a:xfrm>
          <a:prstGeom prst="rect">
            <a:avLst/>
          </a:prstGeom>
        </p:spPr>
      </p:pic>
    </p:spTree>
    <p:extLst>
      <p:ext uri="{BB962C8B-B14F-4D97-AF65-F5344CB8AC3E}">
        <p14:creationId xmlns:p14="http://schemas.microsoft.com/office/powerpoint/2010/main" val="1884367289"/>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preserve="1" userDrawn="1">
  <p:cSld name="Divider 7">
    <p:bg>
      <p:bgPr>
        <a:solidFill>
          <a:schemeClr val="tx1"/>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59241ACC-D76F-604E-BD17-676DDA3C8439}"/>
              </a:ext>
            </a:extLst>
          </p:cNvPr>
          <p:cNvSpPr>
            <a:spLocks noGrp="1"/>
          </p:cNvSpPr>
          <p:nvPr>
            <p:ph type="title"/>
          </p:nvPr>
        </p:nvSpPr>
        <p:spPr>
          <a:xfrm>
            <a:off x="287339" y="1282304"/>
            <a:ext cx="8223250" cy="1629945"/>
          </a:xfrm>
          <a:noFill/>
        </p:spPr>
        <p:txBody>
          <a:bodyPr anchor="b"/>
          <a:lstStyle>
            <a:lvl1pPr>
              <a:defRPr sz="4500">
                <a:solidFill>
                  <a:schemeClr val="bg1"/>
                </a:solidFill>
              </a:defRPr>
            </a:lvl1pPr>
          </a:lstStyle>
          <a:p>
            <a:r>
              <a:rPr lang="en-GB"/>
              <a:t>Click to edit Master title style</a:t>
            </a:r>
            <a:endParaRPr lang="en-US"/>
          </a:p>
        </p:txBody>
      </p:sp>
      <p:sp>
        <p:nvSpPr>
          <p:cNvPr id="7" name="Text Placeholder 2">
            <a:extLst>
              <a:ext uri="{FF2B5EF4-FFF2-40B4-BE49-F238E27FC236}">
                <a16:creationId xmlns:a16="http://schemas.microsoft.com/office/drawing/2014/main" id="{6EFDAE54-0B72-5840-ADB5-ADBBECB2A215}"/>
              </a:ext>
            </a:extLst>
          </p:cNvPr>
          <p:cNvSpPr>
            <a:spLocks noGrp="1"/>
          </p:cNvSpPr>
          <p:nvPr>
            <p:ph type="body" idx="1"/>
          </p:nvPr>
        </p:nvSpPr>
        <p:spPr>
          <a:xfrm>
            <a:off x="287339" y="2937293"/>
            <a:ext cx="8223250" cy="1629945"/>
          </a:xfrm>
        </p:spPr>
        <p:txBody>
          <a:bodyPr/>
          <a:lstStyle>
            <a:lvl1pPr marL="0" indent="0">
              <a:buNone/>
              <a:defRPr sz="1800">
                <a:solidFill>
                  <a:schemeClr val="accent1"/>
                </a:solidFill>
              </a:defRPr>
            </a:lvl1pPr>
            <a:lvl2pPr marL="342892" indent="0">
              <a:buNone/>
              <a:defRPr sz="1500">
                <a:solidFill>
                  <a:schemeClr val="tx1">
                    <a:tint val="75000"/>
                  </a:schemeClr>
                </a:solidFill>
              </a:defRPr>
            </a:lvl2pPr>
            <a:lvl3pPr marL="685783" indent="0">
              <a:buNone/>
              <a:defRPr sz="1350">
                <a:solidFill>
                  <a:schemeClr val="tx1">
                    <a:tint val="75000"/>
                  </a:schemeClr>
                </a:solidFill>
              </a:defRPr>
            </a:lvl3pPr>
            <a:lvl4pPr marL="1028675" indent="0">
              <a:buNone/>
              <a:defRPr sz="1200">
                <a:solidFill>
                  <a:schemeClr val="tx1">
                    <a:tint val="75000"/>
                  </a:schemeClr>
                </a:solidFill>
              </a:defRPr>
            </a:lvl4pPr>
            <a:lvl5pPr marL="1371566" indent="0">
              <a:buNone/>
              <a:defRPr sz="1200">
                <a:solidFill>
                  <a:schemeClr val="tx1">
                    <a:tint val="75000"/>
                  </a:schemeClr>
                </a:solidFill>
              </a:defRPr>
            </a:lvl5pPr>
            <a:lvl6pPr marL="1714457" indent="0">
              <a:buNone/>
              <a:defRPr sz="1200">
                <a:solidFill>
                  <a:schemeClr val="tx1">
                    <a:tint val="75000"/>
                  </a:schemeClr>
                </a:solidFill>
              </a:defRPr>
            </a:lvl6pPr>
            <a:lvl7pPr marL="2057348" indent="0">
              <a:buNone/>
              <a:defRPr sz="1200">
                <a:solidFill>
                  <a:schemeClr val="tx1">
                    <a:tint val="75000"/>
                  </a:schemeClr>
                </a:solidFill>
              </a:defRPr>
            </a:lvl7pPr>
            <a:lvl8pPr marL="2400240" indent="0">
              <a:buNone/>
              <a:defRPr sz="1200">
                <a:solidFill>
                  <a:schemeClr val="tx1">
                    <a:tint val="75000"/>
                  </a:schemeClr>
                </a:solidFill>
              </a:defRPr>
            </a:lvl8pPr>
            <a:lvl9pPr marL="2743132" indent="0">
              <a:buNone/>
              <a:defRPr sz="1200">
                <a:solidFill>
                  <a:schemeClr val="tx1">
                    <a:tint val="75000"/>
                  </a:schemeClr>
                </a:solidFill>
              </a:defRPr>
            </a:lvl9pPr>
          </a:lstStyle>
          <a:p>
            <a:pPr lvl="0"/>
            <a:r>
              <a:rPr lang="en-GB"/>
              <a:t>Click to edit Master text styles</a:t>
            </a:r>
          </a:p>
        </p:txBody>
      </p:sp>
      <p:pic>
        <p:nvPicPr>
          <p:cNvPr id="8" name="Picture 7">
            <a:extLst>
              <a:ext uri="{FF2B5EF4-FFF2-40B4-BE49-F238E27FC236}">
                <a16:creationId xmlns:a16="http://schemas.microsoft.com/office/drawing/2014/main" id="{575C9066-1E21-2B40-861E-E7B7E64CC322}"/>
              </a:ext>
            </a:extLst>
          </p:cNvPr>
          <p:cNvPicPr>
            <a:picLocks noChangeAspect="1"/>
          </p:cNvPicPr>
          <p:nvPr userDrawn="1"/>
        </p:nvPicPr>
        <p:blipFill>
          <a:blip r:embed="rId2"/>
          <a:stretch>
            <a:fillRect/>
          </a:stretch>
        </p:blipFill>
        <p:spPr>
          <a:xfrm>
            <a:off x="8129708" y="336385"/>
            <a:ext cx="726955" cy="219240"/>
          </a:xfrm>
          <a:prstGeom prst="rect">
            <a:avLst/>
          </a:prstGeom>
        </p:spPr>
      </p:pic>
    </p:spTree>
    <p:extLst>
      <p:ext uri="{BB962C8B-B14F-4D97-AF65-F5344CB8AC3E}">
        <p14:creationId xmlns:p14="http://schemas.microsoft.com/office/powerpoint/2010/main" val="91052683"/>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woObj" preserve="1">
  <p:cSld name="Two Column 1">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a:t>
            </a:r>
            <a:br>
              <a:rPr lang="en-GB"/>
            </a:br>
            <a:r>
              <a:rPr lang="en-GB"/>
              <a:t>Master title style</a:t>
            </a:r>
            <a:endParaRPr lang="en-US"/>
          </a:p>
        </p:txBody>
      </p:sp>
      <p:sp>
        <p:nvSpPr>
          <p:cNvPr id="3" name="Content Placeholder 2"/>
          <p:cNvSpPr>
            <a:spLocks noGrp="1"/>
          </p:cNvSpPr>
          <p:nvPr>
            <p:ph sz="half" idx="1"/>
          </p:nvPr>
        </p:nvSpPr>
        <p:spPr>
          <a:xfrm>
            <a:off x="287338" y="1653768"/>
            <a:ext cx="3886200" cy="2849807"/>
          </a:xfrm>
        </p:spPr>
        <p:txBody>
          <a:bodyPr/>
          <a:lstStyle>
            <a:lvl1pPr>
              <a:buClr>
                <a:schemeClr val="accent4"/>
              </a:buClr>
              <a:defRPr/>
            </a:lvl1pPr>
            <a:lvl2pPr>
              <a:buClr>
                <a:schemeClr val="accent4"/>
              </a:buClr>
              <a:defRPr/>
            </a:lvl2pPr>
            <a:lvl3pPr>
              <a:buClr>
                <a:schemeClr val="accent4"/>
              </a:buClr>
              <a:defRPr/>
            </a:lvl3pPr>
            <a:lvl4pPr>
              <a:buClr>
                <a:schemeClr val="accent4"/>
              </a:buClr>
              <a:defRPr/>
            </a:lvl4pPr>
            <a:lvl5pPr>
              <a:buClr>
                <a:schemeClr val="accent4"/>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572000" y="1653768"/>
            <a:ext cx="3886200" cy="2849807"/>
          </a:xfrm>
        </p:spPr>
        <p:txBody>
          <a:bodyPr/>
          <a:lstStyle>
            <a:lvl1pPr>
              <a:buClr>
                <a:schemeClr val="accent4"/>
              </a:buClr>
              <a:defRPr/>
            </a:lvl1pPr>
            <a:lvl2pPr>
              <a:buClr>
                <a:schemeClr val="accent4"/>
              </a:buClr>
              <a:defRPr/>
            </a:lvl2pPr>
            <a:lvl3pPr>
              <a:buClr>
                <a:schemeClr val="accent4"/>
              </a:buClr>
              <a:defRPr/>
            </a:lvl3pPr>
            <a:lvl4pPr>
              <a:buClr>
                <a:schemeClr val="accent4"/>
              </a:buClr>
              <a:defRPr/>
            </a:lvl4pPr>
            <a:lvl5pPr>
              <a:buClr>
                <a:schemeClr val="accent4"/>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9" name="Picture 8">
            <a:extLst>
              <a:ext uri="{FF2B5EF4-FFF2-40B4-BE49-F238E27FC236}">
                <a16:creationId xmlns:a16="http://schemas.microsoft.com/office/drawing/2014/main" id="{5D0F93F1-4A13-9943-B523-758669B214C7}"/>
              </a:ext>
            </a:extLst>
          </p:cNvPr>
          <p:cNvPicPr>
            <a:picLocks noChangeAspect="1"/>
          </p:cNvPicPr>
          <p:nvPr userDrawn="1"/>
        </p:nvPicPr>
        <p:blipFill>
          <a:blip r:embed="rId2"/>
          <a:stretch>
            <a:fillRect/>
          </a:stretch>
        </p:blipFill>
        <p:spPr>
          <a:xfrm>
            <a:off x="8114340" y="331490"/>
            <a:ext cx="742324" cy="223875"/>
          </a:xfrm>
          <a:prstGeom prst="rect">
            <a:avLst/>
          </a:prstGeom>
        </p:spPr>
      </p:pic>
      <p:sp>
        <p:nvSpPr>
          <p:cNvPr id="13" name="Rectangle 12">
            <a:extLst>
              <a:ext uri="{FF2B5EF4-FFF2-40B4-BE49-F238E27FC236}">
                <a16:creationId xmlns:a16="http://schemas.microsoft.com/office/drawing/2014/main" id="{2640C962-72CA-264D-A0D1-AA1F78B0F035}"/>
              </a:ext>
            </a:extLst>
          </p:cNvPr>
          <p:cNvSpPr/>
          <p:nvPr userDrawn="1"/>
        </p:nvSpPr>
        <p:spPr>
          <a:xfrm>
            <a:off x="0" y="4803775"/>
            <a:ext cx="9144000" cy="33972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1"/>
              </a:solidFill>
            </a:endParaRPr>
          </a:p>
        </p:txBody>
      </p:sp>
      <p:sp>
        <p:nvSpPr>
          <p:cNvPr id="14" name="Date Placeholder 3">
            <a:extLst>
              <a:ext uri="{FF2B5EF4-FFF2-40B4-BE49-F238E27FC236}">
                <a16:creationId xmlns:a16="http://schemas.microsoft.com/office/drawing/2014/main" id="{135591EC-67D8-2542-85C1-2C23D704CDA6}"/>
              </a:ext>
            </a:extLst>
          </p:cNvPr>
          <p:cNvSpPr>
            <a:spLocks noGrp="1"/>
          </p:cNvSpPr>
          <p:nvPr>
            <p:ph type="dt" sz="half" idx="10"/>
          </p:nvPr>
        </p:nvSpPr>
        <p:spPr>
          <a:xfrm>
            <a:off x="5963844"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30 March 2023</a:t>
            </a:fld>
            <a:endParaRPr lang="en-US"/>
          </a:p>
        </p:txBody>
      </p:sp>
      <p:sp>
        <p:nvSpPr>
          <p:cNvPr id="15" name="Slide Number Placeholder 5">
            <a:extLst>
              <a:ext uri="{FF2B5EF4-FFF2-40B4-BE49-F238E27FC236}">
                <a16:creationId xmlns:a16="http://schemas.microsoft.com/office/drawing/2014/main" id="{0FEB6986-17CB-A540-A249-F66636E63913}"/>
              </a:ext>
            </a:extLst>
          </p:cNvPr>
          <p:cNvSpPr>
            <a:spLocks noGrp="1"/>
          </p:cNvSpPr>
          <p:nvPr>
            <p:ph type="sldNum" sz="quarter" idx="4"/>
          </p:nvPr>
        </p:nvSpPr>
        <p:spPr>
          <a:xfrm>
            <a:off x="8306442"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41C20AD8-23B9-844E-8C50-5F35640BDCDF}"/>
              </a:ext>
            </a:extLst>
          </p:cNvPr>
          <p:cNvSpPr>
            <a:spLocks noGrp="1"/>
          </p:cNvSpPr>
          <p:nvPr>
            <p:ph type="ftr" sz="quarter" idx="3"/>
          </p:nvPr>
        </p:nvSpPr>
        <p:spPr>
          <a:xfrm>
            <a:off x="287338"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1013222086"/>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woObj" preserve="1">
  <p:cSld name="1_Two Column 1">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a:t>
            </a:r>
            <a:br>
              <a:rPr lang="en-GB"/>
            </a:br>
            <a:r>
              <a:rPr lang="en-GB"/>
              <a:t>Master title style</a:t>
            </a:r>
            <a:endParaRPr lang="en-US"/>
          </a:p>
        </p:txBody>
      </p:sp>
      <p:sp>
        <p:nvSpPr>
          <p:cNvPr id="3" name="Content Placeholder 2"/>
          <p:cNvSpPr>
            <a:spLocks noGrp="1"/>
          </p:cNvSpPr>
          <p:nvPr>
            <p:ph sz="half" idx="1"/>
          </p:nvPr>
        </p:nvSpPr>
        <p:spPr>
          <a:xfrm>
            <a:off x="287338" y="1653768"/>
            <a:ext cx="3886200" cy="2849807"/>
          </a:xfrm>
        </p:spPr>
        <p:txBody>
          <a:bodyPr/>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572000" y="1653768"/>
            <a:ext cx="3886200" cy="2849807"/>
          </a:xfrm>
        </p:spPr>
        <p:txBody>
          <a:bodyPr/>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9" name="Picture 8">
            <a:extLst>
              <a:ext uri="{FF2B5EF4-FFF2-40B4-BE49-F238E27FC236}">
                <a16:creationId xmlns:a16="http://schemas.microsoft.com/office/drawing/2014/main" id="{5D0F93F1-4A13-9943-B523-758669B214C7}"/>
              </a:ext>
            </a:extLst>
          </p:cNvPr>
          <p:cNvPicPr>
            <a:picLocks noChangeAspect="1"/>
          </p:cNvPicPr>
          <p:nvPr userDrawn="1"/>
        </p:nvPicPr>
        <p:blipFill>
          <a:blip r:embed="rId2"/>
          <a:stretch>
            <a:fillRect/>
          </a:stretch>
        </p:blipFill>
        <p:spPr>
          <a:xfrm>
            <a:off x="8114340" y="331490"/>
            <a:ext cx="742324" cy="223875"/>
          </a:xfrm>
          <a:prstGeom prst="rect">
            <a:avLst/>
          </a:prstGeom>
        </p:spPr>
      </p:pic>
      <p:sp>
        <p:nvSpPr>
          <p:cNvPr id="13" name="Rectangle 12">
            <a:extLst>
              <a:ext uri="{FF2B5EF4-FFF2-40B4-BE49-F238E27FC236}">
                <a16:creationId xmlns:a16="http://schemas.microsoft.com/office/drawing/2014/main" id="{2640C962-72CA-264D-A0D1-AA1F78B0F035}"/>
              </a:ext>
            </a:extLst>
          </p:cNvPr>
          <p:cNvSpPr/>
          <p:nvPr userDrawn="1"/>
        </p:nvSpPr>
        <p:spPr>
          <a:xfrm>
            <a:off x="0" y="4803775"/>
            <a:ext cx="9144000" cy="3397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1"/>
              </a:solidFill>
            </a:endParaRPr>
          </a:p>
        </p:txBody>
      </p:sp>
      <p:sp>
        <p:nvSpPr>
          <p:cNvPr id="14" name="Date Placeholder 3">
            <a:extLst>
              <a:ext uri="{FF2B5EF4-FFF2-40B4-BE49-F238E27FC236}">
                <a16:creationId xmlns:a16="http://schemas.microsoft.com/office/drawing/2014/main" id="{135591EC-67D8-2542-85C1-2C23D704CDA6}"/>
              </a:ext>
            </a:extLst>
          </p:cNvPr>
          <p:cNvSpPr>
            <a:spLocks noGrp="1"/>
          </p:cNvSpPr>
          <p:nvPr>
            <p:ph type="dt" sz="half" idx="10"/>
          </p:nvPr>
        </p:nvSpPr>
        <p:spPr>
          <a:xfrm>
            <a:off x="5963844"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30 March 2023</a:t>
            </a:fld>
            <a:endParaRPr lang="en-US"/>
          </a:p>
        </p:txBody>
      </p:sp>
      <p:sp>
        <p:nvSpPr>
          <p:cNvPr id="15" name="Slide Number Placeholder 5">
            <a:extLst>
              <a:ext uri="{FF2B5EF4-FFF2-40B4-BE49-F238E27FC236}">
                <a16:creationId xmlns:a16="http://schemas.microsoft.com/office/drawing/2014/main" id="{0FEB6986-17CB-A540-A249-F66636E63913}"/>
              </a:ext>
            </a:extLst>
          </p:cNvPr>
          <p:cNvSpPr>
            <a:spLocks noGrp="1"/>
          </p:cNvSpPr>
          <p:nvPr>
            <p:ph type="sldNum" sz="quarter" idx="4"/>
          </p:nvPr>
        </p:nvSpPr>
        <p:spPr>
          <a:xfrm>
            <a:off x="8306442"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41C20AD8-23B9-844E-8C50-5F35640BDCDF}"/>
              </a:ext>
            </a:extLst>
          </p:cNvPr>
          <p:cNvSpPr>
            <a:spLocks noGrp="1"/>
          </p:cNvSpPr>
          <p:nvPr>
            <p:ph type="ftr" sz="quarter" idx="3"/>
          </p:nvPr>
        </p:nvSpPr>
        <p:spPr>
          <a:xfrm>
            <a:off x="287338"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1159131755"/>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woObj" preserve="1">
  <p:cSld name="2_Two Column 1">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a:t>
            </a:r>
            <a:br>
              <a:rPr lang="en-GB"/>
            </a:br>
            <a:r>
              <a:rPr lang="en-GB"/>
              <a:t>Master title style</a:t>
            </a:r>
            <a:endParaRPr lang="en-US"/>
          </a:p>
        </p:txBody>
      </p:sp>
      <p:sp>
        <p:nvSpPr>
          <p:cNvPr id="3" name="Content Placeholder 2"/>
          <p:cNvSpPr>
            <a:spLocks noGrp="1"/>
          </p:cNvSpPr>
          <p:nvPr>
            <p:ph sz="half" idx="1"/>
          </p:nvPr>
        </p:nvSpPr>
        <p:spPr>
          <a:xfrm>
            <a:off x="287338" y="1653768"/>
            <a:ext cx="3886200" cy="2849807"/>
          </a:xfrm>
        </p:spPr>
        <p:txBody>
          <a:bodyPr/>
          <a:lstStyle>
            <a:lvl1pPr>
              <a:buClr>
                <a:schemeClr val="accent2"/>
              </a:buClr>
              <a:defRPr/>
            </a:lvl1pPr>
            <a:lvl2pPr>
              <a:buClr>
                <a:schemeClr val="accent2"/>
              </a:buClr>
              <a:defRPr/>
            </a:lvl2pPr>
            <a:lvl3pPr>
              <a:buClr>
                <a:schemeClr val="accent2"/>
              </a:buClr>
              <a:defRPr/>
            </a:lvl3pPr>
            <a:lvl4pPr>
              <a:buClr>
                <a:schemeClr val="accent2"/>
              </a:buClr>
              <a:defRPr/>
            </a:lvl4pPr>
            <a:lvl5pPr>
              <a:buClr>
                <a:schemeClr val="accent2"/>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572000" y="1653768"/>
            <a:ext cx="3886200" cy="2849807"/>
          </a:xfrm>
        </p:spPr>
        <p:txBody>
          <a:bodyPr/>
          <a:lstStyle>
            <a:lvl1pPr>
              <a:buClr>
                <a:schemeClr val="accent2"/>
              </a:buClr>
              <a:defRPr/>
            </a:lvl1pPr>
            <a:lvl2pPr>
              <a:buClr>
                <a:schemeClr val="accent2"/>
              </a:buClr>
              <a:defRPr/>
            </a:lvl2pPr>
            <a:lvl3pPr>
              <a:buClr>
                <a:schemeClr val="accent2"/>
              </a:buClr>
              <a:defRPr/>
            </a:lvl3pPr>
            <a:lvl4pPr>
              <a:buClr>
                <a:schemeClr val="accent2"/>
              </a:buClr>
              <a:defRPr/>
            </a:lvl4pPr>
            <a:lvl5pPr>
              <a:buClr>
                <a:schemeClr val="accent2"/>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9" name="Picture 8">
            <a:extLst>
              <a:ext uri="{FF2B5EF4-FFF2-40B4-BE49-F238E27FC236}">
                <a16:creationId xmlns:a16="http://schemas.microsoft.com/office/drawing/2014/main" id="{5D0F93F1-4A13-9943-B523-758669B214C7}"/>
              </a:ext>
            </a:extLst>
          </p:cNvPr>
          <p:cNvPicPr>
            <a:picLocks noChangeAspect="1"/>
          </p:cNvPicPr>
          <p:nvPr userDrawn="1"/>
        </p:nvPicPr>
        <p:blipFill>
          <a:blip r:embed="rId2"/>
          <a:stretch>
            <a:fillRect/>
          </a:stretch>
        </p:blipFill>
        <p:spPr>
          <a:xfrm>
            <a:off x="8114340" y="331490"/>
            <a:ext cx="742324" cy="223875"/>
          </a:xfrm>
          <a:prstGeom prst="rect">
            <a:avLst/>
          </a:prstGeom>
        </p:spPr>
      </p:pic>
      <p:sp>
        <p:nvSpPr>
          <p:cNvPr id="13" name="Rectangle 12">
            <a:extLst>
              <a:ext uri="{FF2B5EF4-FFF2-40B4-BE49-F238E27FC236}">
                <a16:creationId xmlns:a16="http://schemas.microsoft.com/office/drawing/2014/main" id="{2640C962-72CA-264D-A0D1-AA1F78B0F035}"/>
              </a:ext>
            </a:extLst>
          </p:cNvPr>
          <p:cNvSpPr/>
          <p:nvPr userDrawn="1"/>
        </p:nvSpPr>
        <p:spPr>
          <a:xfrm>
            <a:off x="0" y="4803775"/>
            <a:ext cx="9144000" cy="33972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1"/>
              </a:solidFill>
            </a:endParaRPr>
          </a:p>
        </p:txBody>
      </p:sp>
      <p:sp>
        <p:nvSpPr>
          <p:cNvPr id="14" name="Date Placeholder 3">
            <a:extLst>
              <a:ext uri="{FF2B5EF4-FFF2-40B4-BE49-F238E27FC236}">
                <a16:creationId xmlns:a16="http://schemas.microsoft.com/office/drawing/2014/main" id="{135591EC-67D8-2542-85C1-2C23D704CDA6}"/>
              </a:ext>
            </a:extLst>
          </p:cNvPr>
          <p:cNvSpPr>
            <a:spLocks noGrp="1"/>
          </p:cNvSpPr>
          <p:nvPr>
            <p:ph type="dt" sz="half" idx="10"/>
          </p:nvPr>
        </p:nvSpPr>
        <p:spPr>
          <a:xfrm>
            <a:off x="5963844"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30 March 2023</a:t>
            </a:fld>
            <a:endParaRPr lang="en-US"/>
          </a:p>
        </p:txBody>
      </p:sp>
      <p:sp>
        <p:nvSpPr>
          <p:cNvPr id="15" name="Slide Number Placeholder 5">
            <a:extLst>
              <a:ext uri="{FF2B5EF4-FFF2-40B4-BE49-F238E27FC236}">
                <a16:creationId xmlns:a16="http://schemas.microsoft.com/office/drawing/2014/main" id="{0FEB6986-17CB-A540-A249-F66636E63913}"/>
              </a:ext>
            </a:extLst>
          </p:cNvPr>
          <p:cNvSpPr>
            <a:spLocks noGrp="1"/>
          </p:cNvSpPr>
          <p:nvPr>
            <p:ph type="sldNum" sz="quarter" idx="4"/>
          </p:nvPr>
        </p:nvSpPr>
        <p:spPr>
          <a:xfrm>
            <a:off x="8306442"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41C20AD8-23B9-844E-8C50-5F35640BDCDF}"/>
              </a:ext>
            </a:extLst>
          </p:cNvPr>
          <p:cNvSpPr>
            <a:spLocks noGrp="1"/>
          </p:cNvSpPr>
          <p:nvPr>
            <p:ph type="ftr" sz="quarter" idx="3"/>
          </p:nvPr>
        </p:nvSpPr>
        <p:spPr>
          <a:xfrm>
            <a:off x="287338" y="486514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25640237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Title Slide custom">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8FC06EA8-215B-EA48-ADC6-32039FAB543A}"/>
              </a:ext>
            </a:extLst>
          </p:cNvPr>
          <p:cNvSpPr/>
          <p:nvPr userDrawn="1"/>
        </p:nvSpPr>
        <p:spPr>
          <a:xfrm>
            <a:off x="295180" y="555625"/>
            <a:ext cx="4958138" cy="40163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Picture Placeholder 8">
            <a:extLst>
              <a:ext uri="{FF2B5EF4-FFF2-40B4-BE49-F238E27FC236}">
                <a16:creationId xmlns:a16="http://schemas.microsoft.com/office/drawing/2014/main" id="{053B7104-D6B9-A841-B2B5-295B7BEF8BD7}"/>
              </a:ext>
            </a:extLst>
          </p:cNvPr>
          <p:cNvSpPr>
            <a:spLocks noGrp="1"/>
          </p:cNvSpPr>
          <p:nvPr>
            <p:ph type="pic" sz="quarter" idx="10" hasCustomPrompt="1"/>
          </p:nvPr>
        </p:nvSpPr>
        <p:spPr>
          <a:xfrm>
            <a:off x="0" y="0"/>
            <a:ext cx="9144000" cy="5143500"/>
          </a:xfrm>
          <a:custGeom>
            <a:avLst/>
            <a:gdLst>
              <a:gd name="connsiteX0" fmla="*/ 295180 w 9144000"/>
              <a:gd name="connsiteY0" fmla="*/ 555625 h 5143500"/>
              <a:gd name="connsiteX1" fmla="*/ 295180 w 9144000"/>
              <a:gd name="connsiteY1" fmla="*/ 4572000 h 5143500"/>
              <a:gd name="connsiteX2" fmla="*/ 5253318 w 9144000"/>
              <a:gd name="connsiteY2" fmla="*/ 4572000 h 5143500"/>
              <a:gd name="connsiteX3" fmla="*/ 5253318 w 9144000"/>
              <a:gd name="connsiteY3" fmla="*/ 555625 h 5143500"/>
              <a:gd name="connsiteX4" fmla="*/ 0 w 9144000"/>
              <a:gd name="connsiteY4" fmla="*/ 0 h 5143500"/>
              <a:gd name="connsiteX5" fmla="*/ 9144000 w 9144000"/>
              <a:gd name="connsiteY5" fmla="*/ 0 h 5143500"/>
              <a:gd name="connsiteX6" fmla="*/ 9144000 w 9144000"/>
              <a:gd name="connsiteY6" fmla="*/ 5143500 h 5143500"/>
              <a:gd name="connsiteX7" fmla="*/ 0 w 9144000"/>
              <a:gd name="connsiteY7" fmla="*/ 51435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144000" h="5143500">
                <a:moveTo>
                  <a:pt x="295180" y="555625"/>
                </a:moveTo>
                <a:lnTo>
                  <a:pt x="295180" y="4572000"/>
                </a:lnTo>
                <a:lnTo>
                  <a:pt x="5253318" y="4572000"/>
                </a:lnTo>
                <a:lnTo>
                  <a:pt x="5253318" y="555625"/>
                </a:lnTo>
                <a:close/>
                <a:moveTo>
                  <a:pt x="0" y="0"/>
                </a:moveTo>
                <a:lnTo>
                  <a:pt x="9144000" y="0"/>
                </a:lnTo>
                <a:lnTo>
                  <a:pt x="9144000" y="5143500"/>
                </a:lnTo>
                <a:lnTo>
                  <a:pt x="0" y="5143500"/>
                </a:lnTo>
                <a:close/>
              </a:path>
            </a:pathLst>
          </a:custGeom>
          <a:ln>
            <a:noFill/>
          </a:ln>
        </p:spPr>
        <p:txBody>
          <a:bodyPr wrap="square">
            <a:noAutofit/>
          </a:bodyPr>
          <a:lstStyle/>
          <a:p>
            <a:r>
              <a:rPr lang="en-US"/>
              <a:t>Click picture icon to add your own title slide background</a:t>
            </a:r>
          </a:p>
        </p:txBody>
      </p:sp>
      <p:sp>
        <p:nvSpPr>
          <p:cNvPr id="11" name="Title 1">
            <a:extLst>
              <a:ext uri="{FF2B5EF4-FFF2-40B4-BE49-F238E27FC236}">
                <a16:creationId xmlns:a16="http://schemas.microsoft.com/office/drawing/2014/main" id="{8ACB9580-A0AF-D94B-89D1-593DC75D3486}"/>
              </a:ext>
            </a:extLst>
          </p:cNvPr>
          <p:cNvSpPr>
            <a:spLocks noGrp="1"/>
          </p:cNvSpPr>
          <p:nvPr>
            <p:ph type="ctrTitle" hasCustomPrompt="1"/>
          </p:nvPr>
        </p:nvSpPr>
        <p:spPr>
          <a:xfrm>
            <a:off x="645459" y="1006608"/>
            <a:ext cx="3515061" cy="1924851"/>
          </a:xfrm>
        </p:spPr>
        <p:txBody>
          <a:bodyPr anchor="b"/>
          <a:lstStyle>
            <a:lvl1pPr algn="l">
              <a:defRPr sz="4500">
                <a:solidFill>
                  <a:schemeClr val="bg1"/>
                </a:solidFill>
              </a:defRPr>
            </a:lvl1pPr>
          </a:lstStyle>
          <a:p>
            <a:r>
              <a:rPr lang="en-GB"/>
              <a:t>Title</a:t>
            </a:r>
            <a:endParaRPr lang="en-US"/>
          </a:p>
        </p:txBody>
      </p:sp>
      <p:pic>
        <p:nvPicPr>
          <p:cNvPr id="3" name="Picture 2">
            <a:extLst>
              <a:ext uri="{FF2B5EF4-FFF2-40B4-BE49-F238E27FC236}">
                <a16:creationId xmlns:a16="http://schemas.microsoft.com/office/drawing/2014/main" id="{443C8A79-F2A1-7748-AF9A-AB8754DEDA5F}"/>
              </a:ext>
            </a:extLst>
          </p:cNvPr>
          <p:cNvPicPr>
            <a:picLocks noChangeAspect="1"/>
          </p:cNvPicPr>
          <p:nvPr userDrawn="1"/>
        </p:nvPicPr>
        <p:blipFill>
          <a:blip r:embed="rId2"/>
          <a:srcRect/>
          <a:stretch/>
        </p:blipFill>
        <p:spPr>
          <a:xfrm>
            <a:off x="645459" y="3975660"/>
            <a:ext cx="800100" cy="241300"/>
          </a:xfrm>
          <a:prstGeom prst="rect">
            <a:avLst/>
          </a:prstGeom>
        </p:spPr>
      </p:pic>
      <p:sp>
        <p:nvSpPr>
          <p:cNvPr id="7" name="Subtitle 2">
            <a:extLst>
              <a:ext uri="{FF2B5EF4-FFF2-40B4-BE49-F238E27FC236}">
                <a16:creationId xmlns:a16="http://schemas.microsoft.com/office/drawing/2014/main" id="{F9697A52-B785-2B40-8DE3-C6F6E55AA731}"/>
              </a:ext>
            </a:extLst>
          </p:cNvPr>
          <p:cNvSpPr>
            <a:spLocks noGrp="1"/>
          </p:cNvSpPr>
          <p:nvPr>
            <p:ph type="subTitle" idx="1" hasCustomPrompt="1"/>
          </p:nvPr>
        </p:nvSpPr>
        <p:spPr>
          <a:xfrm>
            <a:off x="645459" y="3030071"/>
            <a:ext cx="4491318" cy="590550"/>
          </a:xfrm>
        </p:spPr>
        <p:txBody>
          <a:bodyPr>
            <a:noAutofit/>
          </a:bodyPr>
          <a:lstStyle>
            <a:lvl1pPr marL="0" indent="0" algn="l">
              <a:buNone/>
              <a:defRPr sz="1400" b="0" i="0">
                <a:solidFill>
                  <a:schemeClr val="accent1"/>
                </a:solidFill>
                <a:latin typeface="+mj-lt"/>
                <a:ea typeface="Roboto Thin" panose="02000000000000000000" pitchFamily="2" charset="0"/>
                <a:cs typeface="Roboto Thin" panose="02000000000000000000" pitchFamily="2"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Click to edit Master </a:t>
            </a:r>
            <a:br>
              <a:rPr lang="en-GB"/>
            </a:br>
            <a:r>
              <a:rPr lang="en-GB"/>
              <a:t>subtitle style</a:t>
            </a:r>
            <a:endParaRPr lang="en-US"/>
          </a:p>
        </p:txBody>
      </p:sp>
    </p:spTree>
    <p:extLst>
      <p:ext uri="{BB962C8B-B14F-4D97-AF65-F5344CB8AC3E}">
        <p14:creationId xmlns:p14="http://schemas.microsoft.com/office/powerpoint/2010/main" val="3366966728"/>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woObj" preserve="1">
  <p:cSld name="3_Two Column 1">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a:t>
            </a:r>
            <a:br>
              <a:rPr lang="en-GB"/>
            </a:br>
            <a:r>
              <a:rPr lang="en-GB"/>
              <a:t>Master title style</a:t>
            </a:r>
            <a:endParaRPr lang="en-US"/>
          </a:p>
        </p:txBody>
      </p:sp>
      <p:sp>
        <p:nvSpPr>
          <p:cNvPr id="3" name="Content Placeholder 2"/>
          <p:cNvSpPr>
            <a:spLocks noGrp="1"/>
          </p:cNvSpPr>
          <p:nvPr>
            <p:ph sz="half" idx="1"/>
          </p:nvPr>
        </p:nvSpPr>
        <p:spPr>
          <a:xfrm>
            <a:off x="287338" y="1653768"/>
            <a:ext cx="3886200" cy="2849807"/>
          </a:xfrm>
        </p:spPr>
        <p:txBody>
          <a:bodyPr/>
          <a:lstStyle>
            <a:lvl1pPr>
              <a:buClr>
                <a:schemeClr val="accent3"/>
              </a:buClr>
              <a:defRPr/>
            </a:lvl1pPr>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572000" y="1653768"/>
            <a:ext cx="3886200" cy="2849807"/>
          </a:xfrm>
        </p:spPr>
        <p:txBody>
          <a:bodyPr/>
          <a:lstStyle>
            <a:lvl1pPr>
              <a:buClr>
                <a:schemeClr val="accent3"/>
              </a:buClr>
              <a:defRPr/>
            </a:lvl1pPr>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9" name="Picture 8">
            <a:extLst>
              <a:ext uri="{FF2B5EF4-FFF2-40B4-BE49-F238E27FC236}">
                <a16:creationId xmlns:a16="http://schemas.microsoft.com/office/drawing/2014/main" id="{5D0F93F1-4A13-9943-B523-758669B214C7}"/>
              </a:ext>
            </a:extLst>
          </p:cNvPr>
          <p:cNvPicPr>
            <a:picLocks noChangeAspect="1"/>
          </p:cNvPicPr>
          <p:nvPr userDrawn="1"/>
        </p:nvPicPr>
        <p:blipFill>
          <a:blip r:embed="rId2"/>
          <a:stretch>
            <a:fillRect/>
          </a:stretch>
        </p:blipFill>
        <p:spPr>
          <a:xfrm>
            <a:off x="8114340" y="331490"/>
            <a:ext cx="742324" cy="223875"/>
          </a:xfrm>
          <a:prstGeom prst="rect">
            <a:avLst/>
          </a:prstGeom>
        </p:spPr>
      </p:pic>
      <p:sp>
        <p:nvSpPr>
          <p:cNvPr id="13" name="Rectangle 12">
            <a:extLst>
              <a:ext uri="{FF2B5EF4-FFF2-40B4-BE49-F238E27FC236}">
                <a16:creationId xmlns:a16="http://schemas.microsoft.com/office/drawing/2014/main" id="{2640C962-72CA-264D-A0D1-AA1F78B0F035}"/>
              </a:ext>
            </a:extLst>
          </p:cNvPr>
          <p:cNvSpPr/>
          <p:nvPr userDrawn="1"/>
        </p:nvSpPr>
        <p:spPr>
          <a:xfrm>
            <a:off x="0" y="4803775"/>
            <a:ext cx="9144000" cy="33972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1"/>
              </a:solidFill>
            </a:endParaRPr>
          </a:p>
        </p:txBody>
      </p:sp>
      <p:sp>
        <p:nvSpPr>
          <p:cNvPr id="14" name="Date Placeholder 3">
            <a:extLst>
              <a:ext uri="{FF2B5EF4-FFF2-40B4-BE49-F238E27FC236}">
                <a16:creationId xmlns:a16="http://schemas.microsoft.com/office/drawing/2014/main" id="{135591EC-67D8-2542-85C1-2C23D704CDA6}"/>
              </a:ext>
            </a:extLst>
          </p:cNvPr>
          <p:cNvSpPr>
            <a:spLocks noGrp="1"/>
          </p:cNvSpPr>
          <p:nvPr>
            <p:ph type="dt" sz="half" idx="10"/>
          </p:nvPr>
        </p:nvSpPr>
        <p:spPr>
          <a:xfrm>
            <a:off x="5963844"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30 March 2023</a:t>
            </a:fld>
            <a:endParaRPr lang="en-US"/>
          </a:p>
        </p:txBody>
      </p:sp>
      <p:sp>
        <p:nvSpPr>
          <p:cNvPr id="15" name="Slide Number Placeholder 5">
            <a:extLst>
              <a:ext uri="{FF2B5EF4-FFF2-40B4-BE49-F238E27FC236}">
                <a16:creationId xmlns:a16="http://schemas.microsoft.com/office/drawing/2014/main" id="{0FEB6986-17CB-A540-A249-F66636E63913}"/>
              </a:ext>
            </a:extLst>
          </p:cNvPr>
          <p:cNvSpPr>
            <a:spLocks noGrp="1"/>
          </p:cNvSpPr>
          <p:nvPr>
            <p:ph type="sldNum" sz="quarter" idx="4"/>
          </p:nvPr>
        </p:nvSpPr>
        <p:spPr>
          <a:xfrm>
            <a:off x="8306442"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41C20AD8-23B9-844E-8C50-5F35640BDCDF}"/>
              </a:ext>
            </a:extLst>
          </p:cNvPr>
          <p:cNvSpPr>
            <a:spLocks noGrp="1"/>
          </p:cNvSpPr>
          <p:nvPr>
            <p:ph type="ftr" sz="quarter" idx="3"/>
          </p:nvPr>
        </p:nvSpPr>
        <p:spPr>
          <a:xfrm>
            <a:off x="287338"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1553211833"/>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woObj" preserve="1">
  <p:cSld name="4_Two Column 1">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a:t>
            </a:r>
            <a:br>
              <a:rPr lang="en-GB"/>
            </a:br>
            <a:r>
              <a:rPr lang="en-GB"/>
              <a:t>Master title style</a:t>
            </a:r>
            <a:endParaRPr lang="en-US"/>
          </a:p>
        </p:txBody>
      </p:sp>
      <p:sp>
        <p:nvSpPr>
          <p:cNvPr id="3" name="Content Placeholder 2"/>
          <p:cNvSpPr>
            <a:spLocks noGrp="1"/>
          </p:cNvSpPr>
          <p:nvPr>
            <p:ph sz="half" idx="1"/>
          </p:nvPr>
        </p:nvSpPr>
        <p:spPr>
          <a:xfrm>
            <a:off x="287338" y="1653768"/>
            <a:ext cx="3886200" cy="2849807"/>
          </a:xfrm>
        </p:spPr>
        <p:txBody>
          <a:bodyPr/>
          <a:lstStyle>
            <a:lvl1pPr>
              <a:buClr>
                <a:schemeClr val="accent5"/>
              </a:buClr>
              <a:defRPr/>
            </a:lvl1pPr>
            <a:lvl2pPr>
              <a:buClr>
                <a:schemeClr val="accent5"/>
              </a:buClr>
              <a:defRPr/>
            </a:lvl2pPr>
            <a:lvl3pPr>
              <a:buClr>
                <a:schemeClr val="accent5"/>
              </a:buClr>
              <a:defRPr/>
            </a:lvl3pPr>
            <a:lvl4pPr>
              <a:buClr>
                <a:schemeClr val="accent5"/>
              </a:buClr>
              <a:defRPr/>
            </a:lvl4pPr>
            <a:lvl5pPr>
              <a:buClr>
                <a:schemeClr val="accent5"/>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572000" y="1653768"/>
            <a:ext cx="3886200" cy="2849807"/>
          </a:xfrm>
        </p:spPr>
        <p:txBody>
          <a:bodyPr/>
          <a:lstStyle>
            <a:lvl1pPr>
              <a:buClr>
                <a:schemeClr val="accent5"/>
              </a:buClr>
              <a:defRPr/>
            </a:lvl1pPr>
            <a:lvl2pPr>
              <a:buClr>
                <a:schemeClr val="accent5"/>
              </a:buClr>
              <a:defRPr/>
            </a:lvl2pPr>
            <a:lvl3pPr>
              <a:buClr>
                <a:schemeClr val="accent5"/>
              </a:buClr>
              <a:defRPr/>
            </a:lvl3pPr>
            <a:lvl4pPr>
              <a:buClr>
                <a:schemeClr val="accent5"/>
              </a:buClr>
              <a:defRPr/>
            </a:lvl4pPr>
            <a:lvl5pPr>
              <a:buClr>
                <a:schemeClr val="accent5"/>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9" name="Picture 8">
            <a:extLst>
              <a:ext uri="{FF2B5EF4-FFF2-40B4-BE49-F238E27FC236}">
                <a16:creationId xmlns:a16="http://schemas.microsoft.com/office/drawing/2014/main" id="{5D0F93F1-4A13-9943-B523-758669B214C7}"/>
              </a:ext>
            </a:extLst>
          </p:cNvPr>
          <p:cNvPicPr>
            <a:picLocks noChangeAspect="1"/>
          </p:cNvPicPr>
          <p:nvPr userDrawn="1"/>
        </p:nvPicPr>
        <p:blipFill>
          <a:blip r:embed="rId2"/>
          <a:stretch>
            <a:fillRect/>
          </a:stretch>
        </p:blipFill>
        <p:spPr>
          <a:xfrm>
            <a:off x="8114340" y="331490"/>
            <a:ext cx="742324" cy="223875"/>
          </a:xfrm>
          <a:prstGeom prst="rect">
            <a:avLst/>
          </a:prstGeom>
        </p:spPr>
      </p:pic>
      <p:sp>
        <p:nvSpPr>
          <p:cNvPr id="13" name="Rectangle 12">
            <a:extLst>
              <a:ext uri="{FF2B5EF4-FFF2-40B4-BE49-F238E27FC236}">
                <a16:creationId xmlns:a16="http://schemas.microsoft.com/office/drawing/2014/main" id="{2640C962-72CA-264D-A0D1-AA1F78B0F035}"/>
              </a:ext>
            </a:extLst>
          </p:cNvPr>
          <p:cNvSpPr/>
          <p:nvPr userDrawn="1"/>
        </p:nvSpPr>
        <p:spPr>
          <a:xfrm>
            <a:off x="0" y="4803775"/>
            <a:ext cx="9144000" cy="33972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1"/>
              </a:solidFill>
            </a:endParaRPr>
          </a:p>
        </p:txBody>
      </p:sp>
      <p:sp>
        <p:nvSpPr>
          <p:cNvPr id="14" name="Date Placeholder 3">
            <a:extLst>
              <a:ext uri="{FF2B5EF4-FFF2-40B4-BE49-F238E27FC236}">
                <a16:creationId xmlns:a16="http://schemas.microsoft.com/office/drawing/2014/main" id="{135591EC-67D8-2542-85C1-2C23D704CDA6}"/>
              </a:ext>
            </a:extLst>
          </p:cNvPr>
          <p:cNvSpPr>
            <a:spLocks noGrp="1"/>
          </p:cNvSpPr>
          <p:nvPr>
            <p:ph type="dt" sz="half" idx="10"/>
          </p:nvPr>
        </p:nvSpPr>
        <p:spPr>
          <a:xfrm>
            <a:off x="5963844"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30 March 2023</a:t>
            </a:fld>
            <a:endParaRPr lang="en-US"/>
          </a:p>
        </p:txBody>
      </p:sp>
      <p:sp>
        <p:nvSpPr>
          <p:cNvPr id="15" name="Slide Number Placeholder 5">
            <a:extLst>
              <a:ext uri="{FF2B5EF4-FFF2-40B4-BE49-F238E27FC236}">
                <a16:creationId xmlns:a16="http://schemas.microsoft.com/office/drawing/2014/main" id="{0FEB6986-17CB-A540-A249-F66636E63913}"/>
              </a:ext>
            </a:extLst>
          </p:cNvPr>
          <p:cNvSpPr>
            <a:spLocks noGrp="1"/>
          </p:cNvSpPr>
          <p:nvPr>
            <p:ph type="sldNum" sz="quarter" idx="4"/>
          </p:nvPr>
        </p:nvSpPr>
        <p:spPr>
          <a:xfrm>
            <a:off x="8306442"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41C20AD8-23B9-844E-8C50-5F35640BDCDF}"/>
              </a:ext>
            </a:extLst>
          </p:cNvPr>
          <p:cNvSpPr>
            <a:spLocks noGrp="1"/>
          </p:cNvSpPr>
          <p:nvPr>
            <p:ph type="ftr" sz="quarter" idx="3"/>
          </p:nvPr>
        </p:nvSpPr>
        <p:spPr>
          <a:xfrm>
            <a:off x="287338"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1840211024"/>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woObj" preserve="1">
  <p:cSld name="5_Two Column 1">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a:t>
            </a:r>
            <a:br>
              <a:rPr lang="en-GB"/>
            </a:br>
            <a:r>
              <a:rPr lang="en-GB"/>
              <a:t>Master title style</a:t>
            </a:r>
            <a:endParaRPr lang="en-US"/>
          </a:p>
        </p:txBody>
      </p:sp>
      <p:sp>
        <p:nvSpPr>
          <p:cNvPr id="3" name="Content Placeholder 2"/>
          <p:cNvSpPr>
            <a:spLocks noGrp="1"/>
          </p:cNvSpPr>
          <p:nvPr>
            <p:ph sz="half" idx="1"/>
          </p:nvPr>
        </p:nvSpPr>
        <p:spPr>
          <a:xfrm>
            <a:off x="287338" y="1653768"/>
            <a:ext cx="3886200" cy="2849807"/>
          </a:xfrm>
        </p:spPr>
        <p:txBody>
          <a:bodyPr/>
          <a:lstStyle>
            <a:lvl1pPr>
              <a:buClr>
                <a:schemeClr val="accent6"/>
              </a:buClr>
              <a:defRPr/>
            </a:lvl1pPr>
            <a:lvl2pPr>
              <a:buClr>
                <a:schemeClr val="accent6"/>
              </a:buClr>
              <a:defRPr/>
            </a:lvl2pPr>
            <a:lvl3pPr>
              <a:buClr>
                <a:schemeClr val="accent6"/>
              </a:buClr>
              <a:defRPr/>
            </a:lvl3pPr>
            <a:lvl4pPr>
              <a:buClr>
                <a:schemeClr val="accent6"/>
              </a:buClr>
              <a:defRPr/>
            </a:lvl4pPr>
            <a:lvl5pPr>
              <a:buClr>
                <a:schemeClr val="accent6"/>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572000" y="1653768"/>
            <a:ext cx="3886200" cy="2849807"/>
          </a:xfrm>
        </p:spPr>
        <p:txBody>
          <a:bodyPr/>
          <a:lstStyle>
            <a:lvl1pPr>
              <a:buClr>
                <a:schemeClr val="accent6"/>
              </a:buClr>
              <a:defRPr/>
            </a:lvl1pPr>
            <a:lvl2pPr>
              <a:buClr>
                <a:schemeClr val="accent6"/>
              </a:buClr>
              <a:defRPr/>
            </a:lvl2pPr>
            <a:lvl3pPr>
              <a:buClr>
                <a:schemeClr val="accent6"/>
              </a:buClr>
              <a:defRPr/>
            </a:lvl3pPr>
            <a:lvl4pPr>
              <a:buClr>
                <a:schemeClr val="accent6"/>
              </a:buClr>
              <a:defRPr/>
            </a:lvl4pPr>
            <a:lvl5pPr>
              <a:buClr>
                <a:schemeClr val="accent6"/>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9" name="Picture 8">
            <a:extLst>
              <a:ext uri="{FF2B5EF4-FFF2-40B4-BE49-F238E27FC236}">
                <a16:creationId xmlns:a16="http://schemas.microsoft.com/office/drawing/2014/main" id="{5D0F93F1-4A13-9943-B523-758669B214C7}"/>
              </a:ext>
            </a:extLst>
          </p:cNvPr>
          <p:cNvPicPr>
            <a:picLocks noChangeAspect="1"/>
          </p:cNvPicPr>
          <p:nvPr userDrawn="1"/>
        </p:nvPicPr>
        <p:blipFill>
          <a:blip r:embed="rId2"/>
          <a:stretch>
            <a:fillRect/>
          </a:stretch>
        </p:blipFill>
        <p:spPr>
          <a:xfrm>
            <a:off x="8114340" y="331490"/>
            <a:ext cx="742324" cy="223875"/>
          </a:xfrm>
          <a:prstGeom prst="rect">
            <a:avLst/>
          </a:prstGeom>
        </p:spPr>
      </p:pic>
      <p:sp>
        <p:nvSpPr>
          <p:cNvPr id="13" name="Rectangle 12">
            <a:extLst>
              <a:ext uri="{FF2B5EF4-FFF2-40B4-BE49-F238E27FC236}">
                <a16:creationId xmlns:a16="http://schemas.microsoft.com/office/drawing/2014/main" id="{2640C962-72CA-264D-A0D1-AA1F78B0F035}"/>
              </a:ext>
            </a:extLst>
          </p:cNvPr>
          <p:cNvSpPr/>
          <p:nvPr userDrawn="1"/>
        </p:nvSpPr>
        <p:spPr>
          <a:xfrm>
            <a:off x="0" y="4803775"/>
            <a:ext cx="9144000" cy="33972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1"/>
              </a:solidFill>
            </a:endParaRPr>
          </a:p>
        </p:txBody>
      </p:sp>
      <p:sp>
        <p:nvSpPr>
          <p:cNvPr id="14" name="Date Placeholder 3">
            <a:extLst>
              <a:ext uri="{FF2B5EF4-FFF2-40B4-BE49-F238E27FC236}">
                <a16:creationId xmlns:a16="http://schemas.microsoft.com/office/drawing/2014/main" id="{135591EC-67D8-2542-85C1-2C23D704CDA6}"/>
              </a:ext>
            </a:extLst>
          </p:cNvPr>
          <p:cNvSpPr>
            <a:spLocks noGrp="1"/>
          </p:cNvSpPr>
          <p:nvPr>
            <p:ph type="dt" sz="half" idx="10"/>
          </p:nvPr>
        </p:nvSpPr>
        <p:spPr>
          <a:xfrm>
            <a:off x="5963844"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30 March 2023</a:t>
            </a:fld>
            <a:endParaRPr lang="en-US"/>
          </a:p>
        </p:txBody>
      </p:sp>
      <p:sp>
        <p:nvSpPr>
          <p:cNvPr id="15" name="Slide Number Placeholder 5">
            <a:extLst>
              <a:ext uri="{FF2B5EF4-FFF2-40B4-BE49-F238E27FC236}">
                <a16:creationId xmlns:a16="http://schemas.microsoft.com/office/drawing/2014/main" id="{0FEB6986-17CB-A540-A249-F66636E63913}"/>
              </a:ext>
            </a:extLst>
          </p:cNvPr>
          <p:cNvSpPr>
            <a:spLocks noGrp="1"/>
          </p:cNvSpPr>
          <p:nvPr>
            <p:ph type="sldNum" sz="quarter" idx="4"/>
          </p:nvPr>
        </p:nvSpPr>
        <p:spPr>
          <a:xfrm>
            <a:off x="8306442"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41C20AD8-23B9-844E-8C50-5F35640BDCDF}"/>
              </a:ext>
            </a:extLst>
          </p:cNvPr>
          <p:cNvSpPr>
            <a:spLocks noGrp="1"/>
          </p:cNvSpPr>
          <p:nvPr>
            <p:ph type="ftr" sz="quarter" idx="3"/>
          </p:nvPr>
        </p:nvSpPr>
        <p:spPr>
          <a:xfrm>
            <a:off x="287338"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1842406330"/>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woObj" preserve="1">
  <p:cSld name="6_Two Column 1">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a:t>
            </a:r>
            <a:br>
              <a:rPr lang="en-GB"/>
            </a:br>
            <a:r>
              <a:rPr lang="en-GB"/>
              <a:t>Master title style</a:t>
            </a:r>
            <a:endParaRPr lang="en-US"/>
          </a:p>
        </p:txBody>
      </p:sp>
      <p:sp>
        <p:nvSpPr>
          <p:cNvPr id="3" name="Content Placeholder 2"/>
          <p:cNvSpPr>
            <a:spLocks noGrp="1"/>
          </p:cNvSpPr>
          <p:nvPr>
            <p:ph sz="half" idx="1"/>
          </p:nvPr>
        </p:nvSpPr>
        <p:spPr>
          <a:xfrm>
            <a:off x="287338" y="1653768"/>
            <a:ext cx="3886200" cy="2849807"/>
          </a:xfrm>
        </p:spPr>
        <p:txBody>
          <a:bodyPr/>
          <a:lstStyle>
            <a:lvl1pPr>
              <a:buClr>
                <a:schemeClr val="tx1"/>
              </a:buClr>
              <a:defRPr/>
            </a:lvl1pPr>
            <a:lvl2pPr>
              <a:buClr>
                <a:schemeClr val="tx1"/>
              </a:buClr>
              <a:defRPr/>
            </a:lvl2pPr>
            <a:lvl3pPr>
              <a:buClr>
                <a:schemeClr val="tx1"/>
              </a:buClr>
              <a:defRPr/>
            </a:lvl3pPr>
            <a:lvl4pPr>
              <a:buClr>
                <a:schemeClr val="tx1"/>
              </a:buClr>
              <a:defRPr/>
            </a:lvl4pPr>
            <a:lvl5pPr>
              <a:buClr>
                <a:schemeClr val="tx1"/>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572000" y="1653768"/>
            <a:ext cx="3886200" cy="2849807"/>
          </a:xfrm>
        </p:spPr>
        <p:txBody>
          <a:bodyPr/>
          <a:lstStyle>
            <a:lvl1pPr>
              <a:buClr>
                <a:schemeClr val="tx1"/>
              </a:buClr>
              <a:defRPr/>
            </a:lvl1pPr>
            <a:lvl2pPr>
              <a:buClr>
                <a:schemeClr val="tx1"/>
              </a:buClr>
              <a:defRPr/>
            </a:lvl2pPr>
            <a:lvl3pPr>
              <a:buClr>
                <a:schemeClr val="tx1"/>
              </a:buClr>
              <a:defRPr/>
            </a:lvl3pPr>
            <a:lvl4pPr>
              <a:buClr>
                <a:schemeClr val="tx1"/>
              </a:buClr>
              <a:defRPr/>
            </a:lvl4pPr>
            <a:lvl5pPr>
              <a:buClr>
                <a:schemeClr val="tx1"/>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9" name="Picture 8">
            <a:extLst>
              <a:ext uri="{FF2B5EF4-FFF2-40B4-BE49-F238E27FC236}">
                <a16:creationId xmlns:a16="http://schemas.microsoft.com/office/drawing/2014/main" id="{5D0F93F1-4A13-9943-B523-758669B214C7}"/>
              </a:ext>
            </a:extLst>
          </p:cNvPr>
          <p:cNvPicPr>
            <a:picLocks noChangeAspect="1"/>
          </p:cNvPicPr>
          <p:nvPr userDrawn="1"/>
        </p:nvPicPr>
        <p:blipFill>
          <a:blip r:embed="rId2"/>
          <a:stretch>
            <a:fillRect/>
          </a:stretch>
        </p:blipFill>
        <p:spPr>
          <a:xfrm>
            <a:off x="8114340" y="331490"/>
            <a:ext cx="742324" cy="223875"/>
          </a:xfrm>
          <a:prstGeom prst="rect">
            <a:avLst/>
          </a:prstGeom>
        </p:spPr>
      </p:pic>
      <p:sp>
        <p:nvSpPr>
          <p:cNvPr id="13" name="Rectangle 12">
            <a:extLst>
              <a:ext uri="{FF2B5EF4-FFF2-40B4-BE49-F238E27FC236}">
                <a16:creationId xmlns:a16="http://schemas.microsoft.com/office/drawing/2014/main" id="{2640C962-72CA-264D-A0D1-AA1F78B0F035}"/>
              </a:ext>
            </a:extLst>
          </p:cNvPr>
          <p:cNvSpPr/>
          <p:nvPr userDrawn="1"/>
        </p:nvSpPr>
        <p:spPr>
          <a:xfrm>
            <a:off x="0" y="4803775"/>
            <a:ext cx="9144000" cy="3397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1"/>
              </a:solidFill>
            </a:endParaRPr>
          </a:p>
        </p:txBody>
      </p:sp>
      <p:sp>
        <p:nvSpPr>
          <p:cNvPr id="14" name="Date Placeholder 3">
            <a:extLst>
              <a:ext uri="{FF2B5EF4-FFF2-40B4-BE49-F238E27FC236}">
                <a16:creationId xmlns:a16="http://schemas.microsoft.com/office/drawing/2014/main" id="{135591EC-67D8-2542-85C1-2C23D704CDA6}"/>
              </a:ext>
            </a:extLst>
          </p:cNvPr>
          <p:cNvSpPr>
            <a:spLocks noGrp="1"/>
          </p:cNvSpPr>
          <p:nvPr>
            <p:ph type="dt" sz="half" idx="10"/>
          </p:nvPr>
        </p:nvSpPr>
        <p:spPr>
          <a:xfrm>
            <a:off x="5963844"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30 March 2023</a:t>
            </a:fld>
            <a:endParaRPr lang="en-US"/>
          </a:p>
        </p:txBody>
      </p:sp>
      <p:sp>
        <p:nvSpPr>
          <p:cNvPr id="15" name="Slide Number Placeholder 5">
            <a:extLst>
              <a:ext uri="{FF2B5EF4-FFF2-40B4-BE49-F238E27FC236}">
                <a16:creationId xmlns:a16="http://schemas.microsoft.com/office/drawing/2014/main" id="{0FEB6986-17CB-A540-A249-F66636E63913}"/>
              </a:ext>
            </a:extLst>
          </p:cNvPr>
          <p:cNvSpPr>
            <a:spLocks noGrp="1"/>
          </p:cNvSpPr>
          <p:nvPr>
            <p:ph type="sldNum" sz="quarter" idx="4"/>
          </p:nvPr>
        </p:nvSpPr>
        <p:spPr>
          <a:xfrm>
            <a:off x="8306442"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41C20AD8-23B9-844E-8C50-5F35640BDCDF}"/>
              </a:ext>
            </a:extLst>
          </p:cNvPr>
          <p:cNvSpPr>
            <a:spLocks noGrp="1"/>
          </p:cNvSpPr>
          <p:nvPr>
            <p:ph type="ftr" sz="quarter" idx="3"/>
          </p:nvPr>
        </p:nvSpPr>
        <p:spPr>
          <a:xfrm>
            <a:off x="287338"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3521134149"/>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Two Column 2">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87338" y="1635125"/>
            <a:ext cx="3868340" cy="410883"/>
          </a:xfrm>
        </p:spPr>
        <p:txBody>
          <a:bodyPr anchor="b">
            <a:noAutofit/>
          </a:bodyPr>
          <a:lstStyle>
            <a:lvl1pPr marL="0" indent="0">
              <a:buNone/>
              <a:defRPr sz="2100" b="1">
                <a:solidFill>
                  <a:schemeClr val="accent1"/>
                </a:solidFill>
              </a:defRPr>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GB"/>
              <a:t>Click to edit Master text style</a:t>
            </a:r>
          </a:p>
        </p:txBody>
      </p:sp>
      <p:sp>
        <p:nvSpPr>
          <p:cNvPr id="4" name="Content Placeholder 3"/>
          <p:cNvSpPr>
            <a:spLocks noGrp="1"/>
          </p:cNvSpPr>
          <p:nvPr>
            <p:ph sz="half" idx="2"/>
          </p:nvPr>
        </p:nvSpPr>
        <p:spPr>
          <a:xfrm>
            <a:off x="287340" y="2110581"/>
            <a:ext cx="3868340" cy="2137848"/>
          </a:xfrm>
        </p:spPr>
        <p:txBody>
          <a:bodyPr/>
          <a:lstStyle>
            <a:lvl1pPr>
              <a:buClr>
                <a:schemeClr val="accent1"/>
              </a:buClr>
              <a:defRPr sz="1800"/>
            </a:lvl1pPr>
            <a:lvl2pPr>
              <a:buClr>
                <a:schemeClr val="accent1"/>
              </a:buClr>
              <a:defRPr sz="1600"/>
            </a:lvl2pPr>
            <a:lvl3pPr>
              <a:buClr>
                <a:schemeClr val="accent1"/>
              </a:buClr>
              <a:defRPr/>
            </a:lvl3pPr>
            <a:lvl4pPr>
              <a:buClr>
                <a:schemeClr val="accent1"/>
              </a:buClr>
              <a:defRPr/>
            </a:lvl4pPr>
            <a:lvl5pPr>
              <a:buClr>
                <a:schemeClr val="accent1"/>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572002" y="1635125"/>
            <a:ext cx="3887391" cy="410883"/>
          </a:xfrm>
        </p:spPr>
        <p:txBody>
          <a:bodyPr anchor="b">
            <a:noAutofit/>
          </a:bodyPr>
          <a:lstStyle>
            <a:lvl1pPr marL="0" indent="0">
              <a:buNone/>
              <a:defRPr sz="2100" b="1">
                <a:solidFill>
                  <a:schemeClr val="accent1"/>
                </a:solidFill>
              </a:defRPr>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GB"/>
              <a:t>Click to edit Master text styles</a:t>
            </a:r>
          </a:p>
        </p:txBody>
      </p:sp>
      <p:sp>
        <p:nvSpPr>
          <p:cNvPr id="6" name="Content Placeholder 5"/>
          <p:cNvSpPr>
            <a:spLocks noGrp="1"/>
          </p:cNvSpPr>
          <p:nvPr>
            <p:ph sz="quarter" idx="4"/>
          </p:nvPr>
        </p:nvSpPr>
        <p:spPr>
          <a:xfrm>
            <a:off x="4572002" y="2110580"/>
            <a:ext cx="3944541" cy="2137849"/>
          </a:xfrm>
        </p:spPr>
        <p:txBody>
          <a:bodyPr/>
          <a:lstStyle>
            <a:lvl1pPr>
              <a:buClr>
                <a:schemeClr val="accent1"/>
              </a:buClr>
              <a:defRPr sz="1800"/>
            </a:lvl1pPr>
            <a:lvl2pPr>
              <a:buClr>
                <a:schemeClr val="accent1"/>
              </a:buClr>
              <a:defRPr sz="1600"/>
            </a:lvl2pPr>
            <a:lvl3pPr>
              <a:buClr>
                <a:schemeClr val="accent1"/>
              </a:buClr>
              <a:defRPr/>
            </a:lvl3pPr>
            <a:lvl4pPr>
              <a:buClr>
                <a:schemeClr val="accent1"/>
              </a:buClr>
              <a:defRPr/>
            </a:lvl4pPr>
            <a:lvl5pPr>
              <a:buClr>
                <a:schemeClr val="accent1"/>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11" name="Picture 10">
            <a:extLst>
              <a:ext uri="{FF2B5EF4-FFF2-40B4-BE49-F238E27FC236}">
                <a16:creationId xmlns:a16="http://schemas.microsoft.com/office/drawing/2014/main" id="{E986168E-ABA4-E049-B7DA-A0DD31AAE3CD}"/>
              </a:ext>
            </a:extLst>
          </p:cNvPr>
          <p:cNvPicPr>
            <a:picLocks noChangeAspect="1"/>
          </p:cNvPicPr>
          <p:nvPr userDrawn="1"/>
        </p:nvPicPr>
        <p:blipFill>
          <a:blip r:embed="rId2"/>
          <a:stretch>
            <a:fillRect/>
          </a:stretch>
        </p:blipFill>
        <p:spPr>
          <a:xfrm>
            <a:off x="8114340" y="331490"/>
            <a:ext cx="742324" cy="223875"/>
          </a:xfrm>
          <a:prstGeom prst="rect">
            <a:avLst/>
          </a:prstGeom>
        </p:spPr>
      </p:pic>
      <p:sp>
        <p:nvSpPr>
          <p:cNvPr id="15" name="Rectangle 14">
            <a:extLst>
              <a:ext uri="{FF2B5EF4-FFF2-40B4-BE49-F238E27FC236}">
                <a16:creationId xmlns:a16="http://schemas.microsoft.com/office/drawing/2014/main" id="{C5279C42-EE85-014B-8C15-2B7F73868839}"/>
              </a:ext>
            </a:extLst>
          </p:cNvPr>
          <p:cNvSpPr/>
          <p:nvPr userDrawn="1"/>
        </p:nvSpPr>
        <p:spPr>
          <a:xfrm>
            <a:off x="0" y="4803775"/>
            <a:ext cx="9144000" cy="3397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1"/>
              </a:solidFill>
            </a:endParaRPr>
          </a:p>
        </p:txBody>
      </p:sp>
      <p:sp>
        <p:nvSpPr>
          <p:cNvPr id="16" name="Date Placeholder 3">
            <a:extLst>
              <a:ext uri="{FF2B5EF4-FFF2-40B4-BE49-F238E27FC236}">
                <a16:creationId xmlns:a16="http://schemas.microsoft.com/office/drawing/2014/main" id="{BF4592A6-26BA-0E45-84F0-15D6DC0FD5C8}"/>
              </a:ext>
            </a:extLst>
          </p:cNvPr>
          <p:cNvSpPr>
            <a:spLocks noGrp="1"/>
          </p:cNvSpPr>
          <p:nvPr>
            <p:ph type="dt" sz="half" idx="10"/>
          </p:nvPr>
        </p:nvSpPr>
        <p:spPr>
          <a:xfrm>
            <a:off x="5963844"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30 March 2023</a:t>
            </a:fld>
            <a:endParaRPr lang="en-US"/>
          </a:p>
        </p:txBody>
      </p:sp>
      <p:sp>
        <p:nvSpPr>
          <p:cNvPr id="17" name="Slide Number Placeholder 5">
            <a:extLst>
              <a:ext uri="{FF2B5EF4-FFF2-40B4-BE49-F238E27FC236}">
                <a16:creationId xmlns:a16="http://schemas.microsoft.com/office/drawing/2014/main" id="{30E2A5CD-D15E-4441-950D-8C3A0573E3B3}"/>
              </a:ext>
            </a:extLst>
          </p:cNvPr>
          <p:cNvSpPr>
            <a:spLocks noGrp="1"/>
          </p:cNvSpPr>
          <p:nvPr>
            <p:ph type="sldNum" sz="quarter" idx="11"/>
          </p:nvPr>
        </p:nvSpPr>
        <p:spPr>
          <a:xfrm>
            <a:off x="8306442"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8" name="Footer Placeholder 4">
            <a:extLst>
              <a:ext uri="{FF2B5EF4-FFF2-40B4-BE49-F238E27FC236}">
                <a16:creationId xmlns:a16="http://schemas.microsoft.com/office/drawing/2014/main" id="{7264DAA2-3296-1647-BF9D-71D67672F226}"/>
              </a:ext>
            </a:extLst>
          </p:cNvPr>
          <p:cNvSpPr>
            <a:spLocks noGrp="1"/>
          </p:cNvSpPr>
          <p:nvPr>
            <p:ph type="ftr" sz="quarter" idx="12"/>
          </p:nvPr>
        </p:nvSpPr>
        <p:spPr>
          <a:xfrm>
            <a:off x="287338"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
        <p:nvSpPr>
          <p:cNvPr id="19" name="Title 1">
            <a:extLst>
              <a:ext uri="{FF2B5EF4-FFF2-40B4-BE49-F238E27FC236}">
                <a16:creationId xmlns:a16="http://schemas.microsoft.com/office/drawing/2014/main" id="{DF9475B9-2182-E742-82DC-BE5F5D4A4319}"/>
              </a:ext>
            </a:extLst>
          </p:cNvPr>
          <p:cNvSpPr>
            <a:spLocks noGrp="1"/>
          </p:cNvSpPr>
          <p:nvPr>
            <p:ph type="title" hasCustomPrompt="1"/>
          </p:nvPr>
        </p:nvSpPr>
        <p:spPr>
          <a:xfrm>
            <a:off x="287339" y="349506"/>
            <a:ext cx="7610869" cy="1019027"/>
          </a:xfrm>
        </p:spPr>
        <p:txBody>
          <a:bodyPr/>
          <a:lstStyle/>
          <a:p>
            <a:r>
              <a:rPr lang="en-GB"/>
              <a:t>Click to edit </a:t>
            </a:r>
            <a:br>
              <a:rPr lang="en-GB"/>
            </a:br>
            <a:r>
              <a:rPr lang="en-GB"/>
              <a:t>Master title style</a:t>
            </a:r>
            <a:endParaRPr lang="en-US"/>
          </a:p>
        </p:txBody>
      </p:sp>
    </p:spTree>
    <p:extLst>
      <p:ext uri="{BB962C8B-B14F-4D97-AF65-F5344CB8AC3E}">
        <p14:creationId xmlns:p14="http://schemas.microsoft.com/office/powerpoint/2010/main" val="4200587771"/>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2_Two Column 2">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87338" y="1635125"/>
            <a:ext cx="3868340" cy="410883"/>
          </a:xfrm>
        </p:spPr>
        <p:txBody>
          <a:bodyPr anchor="b">
            <a:noAutofit/>
          </a:bodyPr>
          <a:lstStyle>
            <a:lvl1pPr marL="0" indent="0">
              <a:buNone/>
              <a:defRPr sz="2100" b="1">
                <a:solidFill>
                  <a:schemeClr val="accent3"/>
                </a:solidFill>
              </a:defRPr>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GB"/>
              <a:t>Click to edit Master text style</a:t>
            </a:r>
          </a:p>
        </p:txBody>
      </p:sp>
      <p:sp>
        <p:nvSpPr>
          <p:cNvPr id="4" name="Content Placeholder 3"/>
          <p:cNvSpPr>
            <a:spLocks noGrp="1"/>
          </p:cNvSpPr>
          <p:nvPr>
            <p:ph sz="half" idx="2"/>
          </p:nvPr>
        </p:nvSpPr>
        <p:spPr>
          <a:xfrm>
            <a:off x="287338" y="2110581"/>
            <a:ext cx="3868340" cy="2137848"/>
          </a:xfrm>
        </p:spPr>
        <p:txBody>
          <a:bodyPr/>
          <a:lstStyle>
            <a:lvl1pPr>
              <a:buClr>
                <a:schemeClr val="accent3"/>
              </a:buClr>
              <a:defRPr sz="1800"/>
            </a:lvl1pPr>
            <a:lvl2pPr>
              <a:buClr>
                <a:schemeClr val="accent3"/>
              </a:buClr>
              <a:defRPr sz="1600"/>
            </a:lvl2pPr>
            <a:lvl3pPr>
              <a:buClr>
                <a:schemeClr val="accent3"/>
              </a:buClr>
              <a:defRPr/>
            </a:lvl3pPr>
            <a:lvl4pPr>
              <a:buClr>
                <a:schemeClr val="accent3"/>
              </a:buClr>
              <a:defRPr/>
            </a:lvl4pPr>
            <a:lvl5pPr>
              <a:buClr>
                <a:schemeClr val="accent3"/>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572001" y="1635125"/>
            <a:ext cx="3887391" cy="410883"/>
          </a:xfrm>
        </p:spPr>
        <p:txBody>
          <a:bodyPr anchor="b">
            <a:noAutofit/>
          </a:bodyPr>
          <a:lstStyle>
            <a:lvl1pPr marL="0" indent="0">
              <a:buNone/>
              <a:defRPr sz="2100" b="1">
                <a:solidFill>
                  <a:schemeClr val="accent3"/>
                </a:solidFill>
              </a:defRPr>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GB"/>
              <a:t>Click to edit Master text styles</a:t>
            </a:r>
          </a:p>
        </p:txBody>
      </p:sp>
      <p:sp>
        <p:nvSpPr>
          <p:cNvPr id="6" name="Content Placeholder 5"/>
          <p:cNvSpPr>
            <a:spLocks noGrp="1"/>
          </p:cNvSpPr>
          <p:nvPr>
            <p:ph sz="quarter" idx="4"/>
          </p:nvPr>
        </p:nvSpPr>
        <p:spPr>
          <a:xfrm>
            <a:off x="4572001" y="2110580"/>
            <a:ext cx="3944541" cy="2137849"/>
          </a:xfrm>
        </p:spPr>
        <p:txBody>
          <a:bodyPr/>
          <a:lstStyle>
            <a:lvl1pPr>
              <a:buClr>
                <a:schemeClr val="accent3"/>
              </a:buClr>
              <a:defRPr sz="1800"/>
            </a:lvl1pPr>
            <a:lvl2pPr>
              <a:buClr>
                <a:schemeClr val="accent3"/>
              </a:buClr>
              <a:defRPr sz="1600"/>
            </a:lvl2pPr>
            <a:lvl3pPr>
              <a:buClr>
                <a:schemeClr val="accent3"/>
              </a:buClr>
              <a:defRPr/>
            </a:lvl3pPr>
            <a:lvl4pPr>
              <a:buClr>
                <a:schemeClr val="accent3"/>
              </a:buClr>
              <a:defRPr/>
            </a:lvl4pPr>
            <a:lvl5pPr>
              <a:buClr>
                <a:schemeClr val="accent3"/>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11" name="Picture 10">
            <a:extLst>
              <a:ext uri="{FF2B5EF4-FFF2-40B4-BE49-F238E27FC236}">
                <a16:creationId xmlns:a16="http://schemas.microsoft.com/office/drawing/2014/main" id="{E986168E-ABA4-E049-B7DA-A0DD31AAE3CD}"/>
              </a:ext>
            </a:extLst>
          </p:cNvPr>
          <p:cNvPicPr>
            <a:picLocks noChangeAspect="1"/>
          </p:cNvPicPr>
          <p:nvPr userDrawn="1"/>
        </p:nvPicPr>
        <p:blipFill>
          <a:blip r:embed="rId2"/>
          <a:stretch>
            <a:fillRect/>
          </a:stretch>
        </p:blipFill>
        <p:spPr>
          <a:xfrm>
            <a:off x="8114340" y="331490"/>
            <a:ext cx="742324" cy="223875"/>
          </a:xfrm>
          <a:prstGeom prst="rect">
            <a:avLst/>
          </a:prstGeom>
        </p:spPr>
      </p:pic>
      <p:sp>
        <p:nvSpPr>
          <p:cNvPr id="15" name="Rectangle 14">
            <a:extLst>
              <a:ext uri="{FF2B5EF4-FFF2-40B4-BE49-F238E27FC236}">
                <a16:creationId xmlns:a16="http://schemas.microsoft.com/office/drawing/2014/main" id="{C5279C42-EE85-014B-8C15-2B7F73868839}"/>
              </a:ext>
            </a:extLst>
          </p:cNvPr>
          <p:cNvSpPr/>
          <p:nvPr userDrawn="1"/>
        </p:nvSpPr>
        <p:spPr>
          <a:xfrm>
            <a:off x="0" y="4803775"/>
            <a:ext cx="9144000" cy="33972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1"/>
              </a:solidFill>
            </a:endParaRPr>
          </a:p>
        </p:txBody>
      </p:sp>
      <p:sp>
        <p:nvSpPr>
          <p:cNvPr id="16" name="Date Placeholder 3">
            <a:extLst>
              <a:ext uri="{FF2B5EF4-FFF2-40B4-BE49-F238E27FC236}">
                <a16:creationId xmlns:a16="http://schemas.microsoft.com/office/drawing/2014/main" id="{BF4592A6-26BA-0E45-84F0-15D6DC0FD5C8}"/>
              </a:ext>
            </a:extLst>
          </p:cNvPr>
          <p:cNvSpPr>
            <a:spLocks noGrp="1"/>
          </p:cNvSpPr>
          <p:nvPr>
            <p:ph type="dt" sz="half" idx="10"/>
          </p:nvPr>
        </p:nvSpPr>
        <p:spPr>
          <a:xfrm>
            <a:off x="5963844"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30 March 2023</a:t>
            </a:fld>
            <a:endParaRPr lang="en-US"/>
          </a:p>
        </p:txBody>
      </p:sp>
      <p:sp>
        <p:nvSpPr>
          <p:cNvPr id="17" name="Slide Number Placeholder 5">
            <a:extLst>
              <a:ext uri="{FF2B5EF4-FFF2-40B4-BE49-F238E27FC236}">
                <a16:creationId xmlns:a16="http://schemas.microsoft.com/office/drawing/2014/main" id="{30E2A5CD-D15E-4441-950D-8C3A0573E3B3}"/>
              </a:ext>
            </a:extLst>
          </p:cNvPr>
          <p:cNvSpPr>
            <a:spLocks noGrp="1"/>
          </p:cNvSpPr>
          <p:nvPr>
            <p:ph type="sldNum" sz="quarter" idx="11"/>
          </p:nvPr>
        </p:nvSpPr>
        <p:spPr>
          <a:xfrm>
            <a:off x="8306442"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8" name="Footer Placeholder 4">
            <a:extLst>
              <a:ext uri="{FF2B5EF4-FFF2-40B4-BE49-F238E27FC236}">
                <a16:creationId xmlns:a16="http://schemas.microsoft.com/office/drawing/2014/main" id="{7264DAA2-3296-1647-BF9D-71D67672F226}"/>
              </a:ext>
            </a:extLst>
          </p:cNvPr>
          <p:cNvSpPr>
            <a:spLocks noGrp="1"/>
          </p:cNvSpPr>
          <p:nvPr>
            <p:ph type="ftr" sz="quarter" idx="12"/>
          </p:nvPr>
        </p:nvSpPr>
        <p:spPr>
          <a:xfrm>
            <a:off x="287338"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
        <p:nvSpPr>
          <p:cNvPr id="19" name="Title 1">
            <a:extLst>
              <a:ext uri="{FF2B5EF4-FFF2-40B4-BE49-F238E27FC236}">
                <a16:creationId xmlns:a16="http://schemas.microsoft.com/office/drawing/2014/main" id="{DF9475B9-2182-E742-82DC-BE5F5D4A4319}"/>
              </a:ext>
            </a:extLst>
          </p:cNvPr>
          <p:cNvSpPr>
            <a:spLocks noGrp="1"/>
          </p:cNvSpPr>
          <p:nvPr>
            <p:ph type="title" hasCustomPrompt="1"/>
          </p:nvPr>
        </p:nvSpPr>
        <p:spPr>
          <a:xfrm>
            <a:off x="287339" y="349506"/>
            <a:ext cx="7610869" cy="1019027"/>
          </a:xfrm>
        </p:spPr>
        <p:txBody>
          <a:bodyPr/>
          <a:lstStyle/>
          <a:p>
            <a:r>
              <a:rPr lang="en-GB"/>
              <a:t>Click to edit </a:t>
            </a:r>
            <a:br>
              <a:rPr lang="en-GB"/>
            </a:br>
            <a:r>
              <a:rPr lang="en-GB"/>
              <a:t>Master title style</a:t>
            </a:r>
            <a:endParaRPr lang="en-US"/>
          </a:p>
        </p:txBody>
      </p:sp>
    </p:spTree>
    <p:extLst>
      <p:ext uri="{BB962C8B-B14F-4D97-AF65-F5344CB8AC3E}">
        <p14:creationId xmlns:p14="http://schemas.microsoft.com/office/powerpoint/2010/main" val="313785623"/>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3_Two Column 2">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87338" y="1635125"/>
            <a:ext cx="3868340" cy="410883"/>
          </a:xfrm>
        </p:spPr>
        <p:txBody>
          <a:bodyPr anchor="b">
            <a:noAutofit/>
          </a:bodyPr>
          <a:lstStyle>
            <a:lvl1pPr marL="0" indent="0">
              <a:buNone/>
              <a:defRPr sz="2100" b="1">
                <a:solidFill>
                  <a:schemeClr val="accent4"/>
                </a:solidFill>
              </a:defRPr>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GB"/>
              <a:t>Click to edit Master text style</a:t>
            </a:r>
          </a:p>
        </p:txBody>
      </p:sp>
      <p:sp>
        <p:nvSpPr>
          <p:cNvPr id="4" name="Content Placeholder 3"/>
          <p:cNvSpPr>
            <a:spLocks noGrp="1"/>
          </p:cNvSpPr>
          <p:nvPr>
            <p:ph sz="half" idx="2"/>
          </p:nvPr>
        </p:nvSpPr>
        <p:spPr>
          <a:xfrm>
            <a:off x="287338" y="2110581"/>
            <a:ext cx="3868340" cy="2137848"/>
          </a:xfrm>
        </p:spPr>
        <p:txBody>
          <a:bodyPr/>
          <a:lstStyle>
            <a:lvl1pPr>
              <a:buClr>
                <a:schemeClr val="accent4"/>
              </a:buClr>
              <a:defRPr sz="1800"/>
            </a:lvl1pPr>
            <a:lvl2pPr>
              <a:buClr>
                <a:schemeClr val="accent4"/>
              </a:buClr>
              <a:defRPr sz="1600"/>
            </a:lvl2pPr>
            <a:lvl3pPr>
              <a:buClr>
                <a:schemeClr val="accent4"/>
              </a:buClr>
              <a:defRPr/>
            </a:lvl3pPr>
            <a:lvl4pPr>
              <a:buClr>
                <a:schemeClr val="accent4"/>
              </a:buClr>
              <a:defRPr/>
            </a:lvl4pPr>
            <a:lvl5pPr>
              <a:buClr>
                <a:schemeClr val="accent4"/>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572001" y="1635125"/>
            <a:ext cx="3887391" cy="410883"/>
          </a:xfrm>
        </p:spPr>
        <p:txBody>
          <a:bodyPr anchor="b">
            <a:noAutofit/>
          </a:bodyPr>
          <a:lstStyle>
            <a:lvl1pPr marL="0" indent="0">
              <a:buNone/>
              <a:defRPr sz="2100" b="1">
                <a:solidFill>
                  <a:schemeClr val="accent4"/>
                </a:solidFill>
              </a:defRPr>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GB"/>
              <a:t>Click to edit Master text styles</a:t>
            </a:r>
          </a:p>
        </p:txBody>
      </p:sp>
      <p:sp>
        <p:nvSpPr>
          <p:cNvPr id="6" name="Content Placeholder 5"/>
          <p:cNvSpPr>
            <a:spLocks noGrp="1"/>
          </p:cNvSpPr>
          <p:nvPr>
            <p:ph sz="quarter" idx="4"/>
          </p:nvPr>
        </p:nvSpPr>
        <p:spPr>
          <a:xfrm>
            <a:off x="4572001" y="2110580"/>
            <a:ext cx="3944541" cy="2137849"/>
          </a:xfrm>
        </p:spPr>
        <p:txBody>
          <a:bodyPr/>
          <a:lstStyle>
            <a:lvl1pPr>
              <a:buClr>
                <a:schemeClr val="accent4"/>
              </a:buClr>
              <a:defRPr sz="1800"/>
            </a:lvl1pPr>
            <a:lvl2pPr>
              <a:buClr>
                <a:schemeClr val="accent4"/>
              </a:buClr>
              <a:defRPr sz="1600"/>
            </a:lvl2pPr>
            <a:lvl3pPr>
              <a:buClr>
                <a:schemeClr val="accent4"/>
              </a:buClr>
              <a:defRPr/>
            </a:lvl3pPr>
            <a:lvl4pPr>
              <a:buClr>
                <a:schemeClr val="accent4"/>
              </a:buClr>
              <a:defRPr/>
            </a:lvl4pPr>
            <a:lvl5pPr>
              <a:buClr>
                <a:schemeClr val="accent4"/>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11" name="Picture 10">
            <a:extLst>
              <a:ext uri="{FF2B5EF4-FFF2-40B4-BE49-F238E27FC236}">
                <a16:creationId xmlns:a16="http://schemas.microsoft.com/office/drawing/2014/main" id="{E986168E-ABA4-E049-B7DA-A0DD31AAE3CD}"/>
              </a:ext>
            </a:extLst>
          </p:cNvPr>
          <p:cNvPicPr>
            <a:picLocks noChangeAspect="1"/>
          </p:cNvPicPr>
          <p:nvPr userDrawn="1"/>
        </p:nvPicPr>
        <p:blipFill>
          <a:blip r:embed="rId2"/>
          <a:stretch>
            <a:fillRect/>
          </a:stretch>
        </p:blipFill>
        <p:spPr>
          <a:xfrm>
            <a:off x="8114340" y="331490"/>
            <a:ext cx="742324" cy="223875"/>
          </a:xfrm>
          <a:prstGeom prst="rect">
            <a:avLst/>
          </a:prstGeom>
        </p:spPr>
      </p:pic>
      <p:sp>
        <p:nvSpPr>
          <p:cNvPr id="15" name="Rectangle 14">
            <a:extLst>
              <a:ext uri="{FF2B5EF4-FFF2-40B4-BE49-F238E27FC236}">
                <a16:creationId xmlns:a16="http://schemas.microsoft.com/office/drawing/2014/main" id="{C5279C42-EE85-014B-8C15-2B7F73868839}"/>
              </a:ext>
            </a:extLst>
          </p:cNvPr>
          <p:cNvSpPr/>
          <p:nvPr userDrawn="1"/>
        </p:nvSpPr>
        <p:spPr>
          <a:xfrm>
            <a:off x="0" y="4803775"/>
            <a:ext cx="9144000" cy="33972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1"/>
              </a:solidFill>
            </a:endParaRPr>
          </a:p>
        </p:txBody>
      </p:sp>
      <p:sp>
        <p:nvSpPr>
          <p:cNvPr id="16" name="Date Placeholder 3">
            <a:extLst>
              <a:ext uri="{FF2B5EF4-FFF2-40B4-BE49-F238E27FC236}">
                <a16:creationId xmlns:a16="http://schemas.microsoft.com/office/drawing/2014/main" id="{BF4592A6-26BA-0E45-84F0-15D6DC0FD5C8}"/>
              </a:ext>
            </a:extLst>
          </p:cNvPr>
          <p:cNvSpPr>
            <a:spLocks noGrp="1"/>
          </p:cNvSpPr>
          <p:nvPr>
            <p:ph type="dt" sz="half" idx="10"/>
          </p:nvPr>
        </p:nvSpPr>
        <p:spPr>
          <a:xfrm>
            <a:off x="5963844"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30 March 2023</a:t>
            </a:fld>
            <a:endParaRPr lang="en-US"/>
          </a:p>
        </p:txBody>
      </p:sp>
      <p:sp>
        <p:nvSpPr>
          <p:cNvPr id="17" name="Slide Number Placeholder 5">
            <a:extLst>
              <a:ext uri="{FF2B5EF4-FFF2-40B4-BE49-F238E27FC236}">
                <a16:creationId xmlns:a16="http://schemas.microsoft.com/office/drawing/2014/main" id="{30E2A5CD-D15E-4441-950D-8C3A0573E3B3}"/>
              </a:ext>
            </a:extLst>
          </p:cNvPr>
          <p:cNvSpPr>
            <a:spLocks noGrp="1"/>
          </p:cNvSpPr>
          <p:nvPr>
            <p:ph type="sldNum" sz="quarter" idx="11"/>
          </p:nvPr>
        </p:nvSpPr>
        <p:spPr>
          <a:xfrm>
            <a:off x="8306442"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8" name="Footer Placeholder 4">
            <a:extLst>
              <a:ext uri="{FF2B5EF4-FFF2-40B4-BE49-F238E27FC236}">
                <a16:creationId xmlns:a16="http://schemas.microsoft.com/office/drawing/2014/main" id="{7264DAA2-3296-1647-BF9D-71D67672F226}"/>
              </a:ext>
            </a:extLst>
          </p:cNvPr>
          <p:cNvSpPr>
            <a:spLocks noGrp="1"/>
          </p:cNvSpPr>
          <p:nvPr>
            <p:ph type="ftr" sz="quarter" idx="12"/>
          </p:nvPr>
        </p:nvSpPr>
        <p:spPr>
          <a:xfrm>
            <a:off x="287338"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
        <p:nvSpPr>
          <p:cNvPr id="19" name="Title 1">
            <a:extLst>
              <a:ext uri="{FF2B5EF4-FFF2-40B4-BE49-F238E27FC236}">
                <a16:creationId xmlns:a16="http://schemas.microsoft.com/office/drawing/2014/main" id="{DF9475B9-2182-E742-82DC-BE5F5D4A4319}"/>
              </a:ext>
            </a:extLst>
          </p:cNvPr>
          <p:cNvSpPr>
            <a:spLocks noGrp="1"/>
          </p:cNvSpPr>
          <p:nvPr>
            <p:ph type="title" hasCustomPrompt="1"/>
          </p:nvPr>
        </p:nvSpPr>
        <p:spPr>
          <a:xfrm>
            <a:off x="287339" y="349506"/>
            <a:ext cx="7610869" cy="1019027"/>
          </a:xfrm>
        </p:spPr>
        <p:txBody>
          <a:bodyPr/>
          <a:lstStyle/>
          <a:p>
            <a:r>
              <a:rPr lang="en-GB"/>
              <a:t>Click to edit </a:t>
            </a:r>
            <a:br>
              <a:rPr lang="en-GB"/>
            </a:br>
            <a:r>
              <a:rPr lang="en-GB"/>
              <a:t>Master title style</a:t>
            </a:r>
            <a:endParaRPr lang="en-US"/>
          </a:p>
        </p:txBody>
      </p:sp>
    </p:spTree>
    <p:extLst>
      <p:ext uri="{BB962C8B-B14F-4D97-AF65-F5344CB8AC3E}">
        <p14:creationId xmlns:p14="http://schemas.microsoft.com/office/powerpoint/2010/main" val="2991355077"/>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4_Two Column 2">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87338" y="1635125"/>
            <a:ext cx="3868340" cy="410883"/>
          </a:xfrm>
        </p:spPr>
        <p:txBody>
          <a:bodyPr anchor="b">
            <a:noAutofit/>
          </a:bodyPr>
          <a:lstStyle>
            <a:lvl1pPr marL="0" indent="0">
              <a:buNone/>
              <a:defRPr sz="2100" b="1">
                <a:solidFill>
                  <a:schemeClr val="accent5"/>
                </a:solidFill>
              </a:defRPr>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GB"/>
              <a:t>Click to edit Master text style</a:t>
            </a:r>
          </a:p>
        </p:txBody>
      </p:sp>
      <p:sp>
        <p:nvSpPr>
          <p:cNvPr id="4" name="Content Placeholder 3"/>
          <p:cNvSpPr>
            <a:spLocks noGrp="1"/>
          </p:cNvSpPr>
          <p:nvPr>
            <p:ph sz="half" idx="2"/>
          </p:nvPr>
        </p:nvSpPr>
        <p:spPr>
          <a:xfrm>
            <a:off x="287338" y="2110581"/>
            <a:ext cx="3868340" cy="2137848"/>
          </a:xfrm>
        </p:spPr>
        <p:txBody>
          <a:bodyPr/>
          <a:lstStyle>
            <a:lvl1pPr>
              <a:buClr>
                <a:schemeClr val="accent5"/>
              </a:buClr>
              <a:defRPr sz="1800"/>
            </a:lvl1pPr>
            <a:lvl2pPr>
              <a:buClr>
                <a:schemeClr val="accent5"/>
              </a:buClr>
              <a:defRPr sz="1600"/>
            </a:lvl2pPr>
            <a:lvl3pPr>
              <a:buClr>
                <a:schemeClr val="accent5"/>
              </a:buClr>
              <a:defRPr/>
            </a:lvl3pPr>
            <a:lvl4pPr>
              <a:buClr>
                <a:schemeClr val="accent5"/>
              </a:buClr>
              <a:defRPr/>
            </a:lvl4pPr>
            <a:lvl5pPr>
              <a:buClr>
                <a:schemeClr val="accent5"/>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572001" y="1635125"/>
            <a:ext cx="3887391" cy="410883"/>
          </a:xfrm>
        </p:spPr>
        <p:txBody>
          <a:bodyPr anchor="b">
            <a:noAutofit/>
          </a:bodyPr>
          <a:lstStyle>
            <a:lvl1pPr marL="0" indent="0">
              <a:buNone/>
              <a:defRPr sz="2100" b="1">
                <a:solidFill>
                  <a:schemeClr val="accent5"/>
                </a:solidFill>
              </a:defRPr>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GB"/>
              <a:t>Click to edit Master text styles</a:t>
            </a:r>
          </a:p>
        </p:txBody>
      </p:sp>
      <p:sp>
        <p:nvSpPr>
          <p:cNvPr id="6" name="Content Placeholder 5"/>
          <p:cNvSpPr>
            <a:spLocks noGrp="1"/>
          </p:cNvSpPr>
          <p:nvPr>
            <p:ph sz="quarter" idx="4"/>
          </p:nvPr>
        </p:nvSpPr>
        <p:spPr>
          <a:xfrm>
            <a:off x="4572001" y="2110580"/>
            <a:ext cx="3944541" cy="2137849"/>
          </a:xfrm>
        </p:spPr>
        <p:txBody>
          <a:bodyPr/>
          <a:lstStyle>
            <a:lvl1pPr>
              <a:buClr>
                <a:schemeClr val="accent5"/>
              </a:buClr>
              <a:defRPr sz="1800"/>
            </a:lvl1pPr>
            <a:lvl2pPr>
              <a:buClr>
                <a:schemeClr val="accent5"/>
              </a:buClr>
              <a:defRPr sz="1600"/>
            </a:lvl2pPr>
            <a:lvl3pPr>
              <a:buClr>
                <a:schemeClr val="accent5"/>
              </a:buClr>
              <a:defRPr/>
            </a:lvl3pPr>
            <a:lvl4pPr>
              <a:buClr>
                <a:schemeClr val="accent5"/>
              </a:buClr>
              <a:defRPr/>
            </a:lvl4pPr>
            <a:lvl5pPr>
              <a:buClr>
                <a:schemeClr val="accent5"/>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11" name="Picture 10">
            <a:extLst>
              <a:ext uri="{FF2B5EF4-FFF2-40B4-BE49-F238E27FC236}">
                <a16:creationId xmlns:a16="http://schemas.microsoft.com/office/drawing/2014/main" id="{E986168E-ABA4-E049-B7DA-A0DD31AAE3CD}"/>
              </a:ext>
            </a:extLst>
          </p:cNvPr>
          <p:cNvPicPr>
            <a:picLocks noChangeAspect="1"/>
          </p:cNvPicPr>
          <p:nvPr userDrawn="1"/>
        </p:nvPicPr>
        <p:blipFill>
          <a:blip r:embed="rId2"/>
          <a:stretch>
            <a:fillRect/>
          </a:stretch>
        </p:blipFill>
        <p:spPr>
          <a:xfrm>
            <a:off x="8114340" y="331490"/>
            <a:ext cx="742324" cy="223875"/>
          </a:xfrm>
          <a:prstGeom prst="rect">
            <a:avLst/>
          </a:prstGeom>
        </p:spPr>
      </p:pic>
      <p:sp>
        <p:nvSpPr>
          <p:cNvPr id="15" name="Rectangle 14">
            <a:extLst>
              <a:ext uri="{FF2B5EF4-FFF2-40B4-BE49-F238E27FC236}">
                <a16:creationId xmlns:a16="http://schemas.microsoft.com/office/drawing/2014/main" id="{C5279C42-EE85-014B-8C15-2B7F73868839}"/>
              </a:ext>
            </a:extLst>
          </p:cNvPr>
          <p:cNvSpPr/>
          <p:nvPr userDrawn="1"/>
        </p:nvSpPr>
        <p:spPr>
          <a:xfrm>
            <a:off x="0" y="4803775"/>
            <a:ext cx="9144000" cy="33972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1"/>
              </a:solidFill>
            </a:endParaRPr>
          </a:p>
        </p:txBody>
      </p:sp>
      <p:sp>
        <p:nvSpPr>
          <p:cNvPr id="16" name="Date Placeholder 3">
            <a:extLst>
              <a:ext uri="{FF2B5EF4-FFF2-40B4-BE49-F238E27FC236}">
                <a16:creationId xmlns:a16="http://schemas.microsoft.com/office/drawing/2014/main" id="{BF4592A6-26BA-0E45-84F0-15D6DC0FD5C8}"/>
              </a:ext>
            </a:extLst>
          </p:cNvPr>
          <p:cNvSpPr>
            <a:spLocks noGrp="1"/>
          </p:cNvSpPr>
          <p:nvPr>
            <p:ph type="dt" sz="half" idx="10"/>
          </p:nvPr>
        </p:nvSpPr>
        <p:spPr>
          <a:xfrm>
            <a:off x="5963844"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30 March 2023</a:t>
            </a:fld>
            <a:endParaRPr lang="en-US"/>
          </a:p>
        </p:txBody>
      </p:sp>
      <p:sp>
        <p:nvSpPr>
          <p:cNvPr id="17" name="Slide Number Placeholder 5">
            <a:extLst>
              <a:ext uri="{FF2B5EF4-FFF2-40B4-BE49-F238E27FC236}">
                <a16:creationId xmlns:a16="http://schemas.microsoft.com/office/drawing/2014/main" id="{30E2A5CD-D15E-4441-950D-8C3A0573E3B3}"/>
              </a:ext>
            </a:extLst>
          </p:cNvPr>
          <p:cNvSpPr>
            <a:spLocks noGrp="1"/>
          </p:cNvSpPr>
          <p:nvPr>
            <p:ph type="sldNum" sz="quarter" idx="11"/>
          </p:nvPr>
        </p:nvSpPr>
        <p:spPr>
          <a:xfrm>
            <a:off x="8306442"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8" name="Footer Placeholder 4">
            <a:extLst>
              <a:ext uri="{FF2B5EF4-FFF2-40B4-BE49-F238E27FC236}">
                <a16:creationId xmlns:a16="http://schemas.microsoft.com/office/drawing/2014/main" id="{7264DAA2-3296-1647-BF9D-71D67672F226}"/>
              </a:ext>
            </a:extLst>
          </p:cNvPr>
          <p:cNvSpPr>
            <a:spLocks noGrp="1"/>
          </p:cNvSpPr>
          <p:nvPr>
            <p:ph type="ftr" sz="quarter" idx="12"/>
          </p:nvPr>
        </p:nvSpPr>
        <p:spPr>
          <a:xfrm>
            <a:off x="287338"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
        <p:nvSpPr>
          <p:cNvPr id="19" name="Title 1">
            <a:extLst>
              <a:ext uri="{FF2B5EF4-FFF2-40B4-BE49-F238E27FC236}">
                <a16:creationId xmlns:a16="http://schemas.microsoft.com/office/drawing/2014/main" id="{DF9475B9-2182-E742-82DC-BE5F5D4A4319}"/>
              </a:ext>
            </a:extLst>
          </p:cNvPr>
          <p:cNvSpPr>
            <a:spLocks noGrp="1"/>
          </p:cNvSpPr>
          <p:nvPr>
            <p:ph type="title" hasCustomPrompt="1"/>
          </p:nvPr>
        </p:nvSpPr>
        <p:spPr>
          <a:xfrm>
            <a:off x="287339" y="349506"/>
            <a:ext cx="7610869" cy="1019027"/>
          </a:xfrm>
        </p:spPr>
        <p:txBody>
          <a:bodyPr/>
          <a:lstStyle/>
          <a:p>
            <a:r>
              <a:rPr lang="en-GB"/>
              <a:t>Click to edit </a:t>
            </a:r>
            <a:br>
              <a:rPr lang="en-GB"/>
            </a:br>
            <a:r>
              <a:rPr lang="en-GB"/>
              <a:t>Master title style</a:t>
            </a:r>
            <a:endParaRPr lang="en-US"/>
          </a:p>
        </p:txBody>
      </p:sp>
    </p:spTree>
    <p:extLst>
      <p:ext uri="{BB962C8B-B14F-4D97-AF65-F5344CB8AC3E}">
        <p14:creationId xmlns:p14="http://schemas.microsoft.com/office/powerpoint/2010/main" val="2499150074"/>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5_Two Column 2">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87338" y="1635125"/>
            <a:ext cx="3868340" cy="410883"/>
          </a:xfrm>
        </p:spPr>
        <p:txBody>
          <a:bodyPr anchor="b">
            <a:noAutofit/>
          </a:bodyPr>
          <a:lstStyle>
            <a:lvl1pPr marL="0" indent="0">
              <a:buNone/>
              <a:defRPr sz="2100" b="1">
                <a:solidFill>
                  <a:schemeClr val="accent6"/>
                </a:solidFill>
              </a:defRPr>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GB"/>
              <a:t>Click to edit Master text style</a:t>
            </a:r>
          </a:p>
        </p:txBody>
      </p:sp>
      <p:sp>
        <p:nvSpPr>
          <p:cNvPr id="4" name="Content Placeholder 3"/>
          <p:cNvSpPr>
            <a:spLocks noGrp="1"/>
          </p:cNvSpPr>
          <p:nvPr>
            <p:ph sz="half" idx="2"/>
          </p:nvPr>
        </p:nvSpPr>
        <p:spPr>
          <a:xfrm>
            <a:off x="287338" y="2110581"/>
            <a:ext cx="3868340" cy="2137848"/>
          </a:xfrm>
        </p:spPr>
        <p:txBody>
          <a:bodyPr/>
          <a:lstStyle>
            <a:lvl1pPr>
              <a:buClr>
                <a:schemeClr val="accent6"/>
              </a:buClr>
              <a:defRPr sz="1800"/>
            </a:lvl1pPr>
            <a:lvl2pPr>
              <a:buClr>
                <a:schemeClr val="accent6"/>
              </a:buClr>
              <a:defRPr sz="1600"/>
            </a:lvl2pPr>
            <a:lvl3pPr>
              <a:buClr>
                <a:schemeClr val="accent6"/>
              </a:buClr>
              <a:defRPr/>
            </a:lvl3pPr>
            <a:lvl4pPr>
              <a:buClr>
                <a:schemeClr val="accent6"/>
              </a:buClr>
              <a:defRPr/>
            </a:lvl4pPr>
            <a:lvl5pPr>
              <a:buClr>
                <a:schemeClr val="accent6"/>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572001" y="1635125"/>
            <a:ext cx="3887391" cy="410883"/>
          </a:xfrm>
        </p:spPr>
        <p:txBody>
          <a:bodyPr anchor="b">
            <a:noAutofit/>
          </a:bodyPr>
          <a:lstStyle>
            <a:lvl1pPr marL="0" indent="0">
              <a:buNone/>
              <a:defRPr sz="2100" b="1">
                <a:solidFill>
                  <a:schemeClr val="accent6"/>
                </a:solidFill>
              </a:defRPr>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GB"/>
              <a:t>Click to edit Master text styles</a:t>
            </a:r>
          </a:p>
        </p:txBody>
      </p:sp>
      <p:sp>
        <p:nvSpPr>
          <p:cNvPr id="6" name="Content Placeholder 5"/>
          <p:cNvSpPr>
            <a:spLocks noGrp="1"/>
          </p:cNvSpPr>
          <p:nvPr>
            <p:ph sz="quarter" idx="4"/>
          </p:nvPr>
        </p:nvSpPr>
        <p:spPr>
          <a:xfrm>
            <a:off x="4572001" y="2110580"/>
            <a:ext cx="3944541" cy="2137849"/>
          </a:xfrm>
        </p:spPr>
        <p:txBody>
          <a:bodyPr/>
          <a:lstStyle>
            <a:lvl1pPr>
              <a:buClr>
                <a:schemeClr val="accent6"/>
              </a:buClr>
              <a:defRPr sz="1800"/>
            </a:lvl1pPr>
            <a:lvl2pPr>
              <a:buClr>
                <a:schemeClr val="accent6"/>
              </a:buClr>
              <a:defRPr sz="1600"/>
            </a:lvl2pPr>
            <a:lvl3pPr>
              <a:buClr>
                <a:schemeClr val="accent6"/>
              </a:buClr>
              <a:defRPr/>
            </a:lvl3pPr>
            <a:lvl4pPr>
              <a:buClr>
                <a:schemeClr val="accent6"/>
              </a:buClr>
              <a:defRPr/>
            </a:lvl4pPr>
            <a:lvl5pPr>
              <a:buClr>
                <a:schemeClr val="accent6"/>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11" name="Picture 10">
            <a:extLst>
              <a:ext uri="{FF2B5EF4-FFF2-40B4-BE49-F238E27FC236}">
                <a16:creationId xmlns:a16="http://schemas.microsoft.com/office/drawing/2014/main" id="{E986168E-ABA4-E049-B7DA-A0DD31AAE3CD}"/>
              </a:ext>
            </a:extLst>
          </p:cNvPr>
          <p:cNvPicPr>
            <a:picLocks noChangeAspect="1"/>
          </p:cNvPicPr>
          <p:nvPr userDrawn="1"/>
        </p:nvPicPr>
        <p:blipFill>
          <a:blip r:embed="rId2"/>
          <a:stretch>
            <a:fillRect/>
          </a:stretch>
        </p:blipFill>
        <p:spPr>
          <a:xfrm>
            <a:off x="8114340" y="331490"/>
            <a:ext cx="742324" cy="223875"/>
          </a:xfrm>
          <a:prstGeom prst="rect">
            <a:avLst/>
          </a:prstGeom>
        </p:spPr>
      </p:pic>
      <p:sp>
        <p:nvSpPr>
          <p:cNvPr id="15" name="Rectangle 14">
            <a:extLst>
              <a:ext uri="{FF2B5EF4-FFF2-40B4-BE49-F238E27FC236}">
                <a16:creationId xmlns:a16="http://schemas.microsoft.com/office/drawing/2014/main" id="{C5279C42-EE85-014B-8C15-2B7F73868839}"/>
              </a:ext>
            </a:extLst>
          </p:cNvPr>
          <p:cNvSpPr/>
          <p:nvPr userDrawn="1"/>
        </p:nvSpPr>
        <p:spPr>
          <a:xfrm>
            <a:off x="0" y="4803775"/>
            <a:ext cx="9144000" cy="33972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1"/>
              </a:solidFill>
            </a:endParaRPr>
          </a:p>
        </p:txBody>
      </p:sp>
      <p:sp>
        <p:nvSpPr>
          <p:cNvPr id="16" name="Date Placeholder 3">
            <a:extLst>
              <a:ext uri="{FF2B5EF4-FFF2-40B4-BE49-F238E27FC236}">
                <a16:creationId xmlns:a16="http://schemas.microsoft.com/office/drawing/2014/main" id="{BF4592A6-26BA-0E45-84F0-15D6DC0FD5C8}"/>
              </a:ext>
            </a:extLst>
          </p:cNvPr>
          <p:cNvSpPr>
            <a:spLocks noGrp="1"/>
          </p:cNvSpPr>
          <p:nvPr>
            <p:ph type="dt" sz="half" idx="10"/>
          </p:nvPr>
        </p:nvSpPr>
        <p:spPr>
          <a:xfrm>
            <a:off x="5963844"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30 March 2023</a:t>
            </a:fld>
            <a:endParaRPr lang="en-US"/>
          </a:p>
        </p:txBody>
      </p:sp>
      <p:sp>
        <p:nvSpPr>
          <p:cNvPr id="17" name="Slide Number Placeholder 5">
            <a:extLst>
              <a:ext uri="{FF2B5EF4-FFF2-40B4-BE49-F238E27FC236}">
                <a16:creationId xmlns:a16="http://schemas.microsoft.com/office/drawing/2014/main" id="{30E2A5CD-D15E-4441-950D-8C3A0573E3B3}"/>
              </a:ext>
            </a:extLst>
          </p:cNvPr>
          <p:cNvSpPr>
            <a:spLocks noGrp="1"/>
          </p:cNvSpPr>
          <p:nvPr>
            <p:ph type="sldNum" sz="quarter" idx="11"/>
          </p:nvPr>
        </p:nvSpPr>
        <p:spPr>
          <a:xfrm>
            <a:off x="8306442"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8" name="Footer Placeholder 4">
            <a:extLst>
              <a:ext uri="{FF2B5EF4-FFF2-40B4-BE49-F238E27FC236}">
                <a16:creationId xmlns:a16="http://schemas.microsoft.com/office/drawing/2014/main" id="{7264DAA2-3296-1647-BF9D-71D67672F226}"/>
              </a:ext>
            </a:extLst>
          </p:cNvPr>
          <p:cNvSpPr>
            <a:spLocks noGrp="1"/>
          </p:cNvSpPr>
          <p:nvPr>
            <p:ph type="ftr" sz="quarter" idx="12"/>
          </p:nvPr>
        </p:nvSpPr>
        <p:spPr>
          <a:xfrm>
            <a:off x="287338"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
        <p:nvSpPr>
          <p:cNvPr id="19" name="Title 1">
            <a:extLst>
              <a:ext uri="{FF2B5EF4-FFF2-40B4-BE49-F238E27FC236}">
                <a16:creationId xmlns:a16="http://schemas.microsoft.com/office/drawing/2014/main" id="{DF9475B9-2182-E742-82DC-BE5F5D4A4319}"/>
              </a:ext>
            </a:extLst>
          </p:cNvPr>
          <p:cNvSpPr>
            <a:spLocks noGrp="1"/>
          </p:cNvSpPr>
          <p:nvPr>
            <p:ph type="title" hasCustomPrompt="1"/>
          </p:nvPr>
        </p:nvSpPr>
        <p:spPr>
          <a:xfrm>
            <a:off x="287339" y="349506"/>
            <a:ext cx="7610869" cy="1019027"/>
          </a:xfrm>
        </p:spPr>
        <p:txBody>
          <a:bodyPr/>
          <a:lstStyle/>
          <a:p>
            <a:r>
              <a:rPr lang="en-GB"/>
              <a:t>Click to edit </a:t>
            </a:r>
            <a:br>
              <a:rPr lang="en-GB"/>
            </a:br>
            <a:r>
              <a:rPr lang="en-GB"/>
              <a:t>Master title style</a:t>
            </a:r>
            <a:endParaRPr lang="en-US"/>
          </a:p>
        </p:txBody>
      </p:sp>
    </p:spTree>
    <p:extLst>
      <p:ext uri="{BB962C8B-B14F-4D97-AF65-F5344CB8AC3E}">
        <p14:creationId xmlns:p14="http://schemas.microsoft.com/office/powerpoint/2010/main" val="3238417540"/>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1_Two Column 2">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87338" y="1635125"/>
            <a:ext cx="3868340" cy="410883"/>
          </a:xfrm>
        </p:spPr>
        <p:txBody>
          <a:bodyPr anchor="b">
            <a:noAutofit/>
          </a:bodyPr>
          <a:lstStyle>
            <a:lvl1pPr marL="0" indent="0">
              <a:buNone/>
              <a:defRPr sz="2100" b="1">
                <a:solidFill>
                  <a:schemeClr val="tx1"/>
                </a:solidFill>
              </a:defRPr>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GB"/>
              <a:t>Click to edit Master text style</a:t>
            </a:r>
          </a:p>
        </p:txBody>
      </p:sp>
      <p:sp>
        <p:nvSpPr>
          <p:cNvPr id="4" name="Content Placeholder 3"/>
          <p:cNvSpPr>
            <a:spLocks noGrp="1"/>
          </p:cNvSpPr>
          <p:nvPr>
            <p:ph sz="half" idx="2"/>
          </p:nvPr>
        </p:nvSpPr>
        <p:spPr>
          <a:xfrm>
            <a:off x="287338" y="2110581"/>
            <a:ext cx="3868340" cy="2137848"/>
          </a:xfrm>
        </p:spPr>
        <p:txBody>
          <a:bodyPr/>
          <a:lstStyle>
            <a:lvl1pPr>
              <a:buClr>
                <a:schemeClr val="accent2"/>
              </a:buClr>
              <a:defRPr sz="1800"/>
            </a:lvl1pPr>
            <a:lvl2pPr>
              <a:buClr>
                <a:schemeClr val="accent2"/>
              </a:buClr>
              <a:defRPr sz="1600"/>
            </a:lvl2pPr>
            <a:lvl3pPr>
              <a:buClr>
                <a:schemeClr val="accent2"/>
              </a:buClr>
              <a:defRPr/>
            </a:lvl3pPr>
            <a:lvl4pPr>
              <a:buClr>
                <a:schemeClr val="accent2"/>
              </a:buClr>
              <a:defRPr/>
            </a:lvl4pPr>
            <a:lvl5pPr>
              <a:buClr>
                <a:schemeClr val="accent2"/>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572001" y="1635125"/>
            <a:ext cx="3887391" cy="410883"/>
          </a:xfrm>
        </p:spPr>
        <p:txBody>
          <a:bodyPr anchor="b">
            <a:noAutofit/>
          </a:bodyPr>
          <a:lstStyle>
            <a:lvl1pPr marL="0" indent="0">
              <a:buNone/>
              <a:defRPr sz="2100" b="1">
                <a:solidFill>
                  <a:schemeClr val="tx1"/>
                </a:solidFill>
              </a:defRPr>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GB"/>
              <a:t>Click to edit Master text styles</a:t>
            </a:r>
          </a:p>
        </p:txBody>
      </p:sp>
      <p:sp>
        <p:nvSpPr>
          <p:cNvPr id="6" name="Content Placeholder 5"/>
          <p:cNvSpPr>
            <a:spLocks noGrp="1"/>
          </p:cNvSpPr>
          <p:nvPr>
            <p:ph sz="quarter" idx="4"/>
          </p:nvPr>
        </p:nvSpPr>
        <p:spPr>
          <a:xfrm>
            <a:off x="4572001" y="2110580"/>
            <a:ext cx="3944541" cy="2137849"/>
          </a:xfrm>
        </p:spPr>
        <p:txBody>
          <a:bodyPr/>
          <a:lstStyle>
            <a:lvl1pPr>
              <a:buClr>
                <a:schemeClr val="accent2"/>
              </a:buClr>
              <a:defRPr sz="1800"/>
            </a:lvl1pPr>
            <a:lvl2pPr>
              <a:buClr>
                <a:schemeClr val="accent2"/>
              </a:buClr>
              <a:defRPr sz="1600"/>
            </a:lvl2pPr>
            <a:lvl3pPr>
              <a:buClr>
                <a:schemeClr val="accent2"/>
              </a:buClr>
              <a:defRPr/>
            </a:lvl3pPr>
            <a:lvl4pPr>
              <a:buClr>
                <a:schemeClr val="accent2"/>
              </a:buClr>
              <a:defRPr/>
            </a:lvl4pPr>
            <a:lvl5pPr>
              <a:buClr>
                <a:schemeClr val="accent2"/>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11" name="Picture 10">
            <a:extLst>
              <a:ext uri="{FF2B5EF4-FFF2-40B4-BE49-F238E27FC236}">
                <a16:creationId xmlns:a16="http://schemas.microsoft.com/office/drawing/2014/main" id="{E986168E-ABA4-E049-B7DA-A0DD31AAE3CD}"/>
              </a:ext>
            </a:extLst>
          </p:cNvPr>
          <p:cNvPicPr>
            <a:picLocks noChangeAspect="1"/>
          </p:cNvPicPr>
          <p:nvPr userDrawn="1"/>
        </p:nvPicPr>
        <p:blipFill>
          <a:blip r:embed="rId2"/>
          <a:stretch>
            <a:fillRect/>
          </a:stretch>
        </p:blipFill>
        <p:spPr>
          <a:xfrm>
            <a:off x="8114340" y="331490"/>
            <a:ext cx="742324" cy="223875"/>
          </a:xfrm>
          <a:prstGeom prst="rect">
            <a:avLst/>
          </a:prstGeom>
        </p:spPr>
      </p:pic>
      <p:sp>
        <p:nvSpPr>
          <p:cNvPr id="15" name="Rectangle 14">
            <a:extLst>
              <a:ext uri="{FF2B5EF4-FFF2-40B4-BE49-F238E27FC236}">
                <a16:creationId xmlns:a16="http://schemas.microsoft.com/office/drawing/2014/main" id="{C5279C42-EE85-014B-8C15-2B7F73868839}"/>
              </a:ext>
            </a:extLst>
          </p:cNvPr>
          <p:cNvSpPr/>
          <p:nvPr userDrawn="1"/>
        </p:nvSpPr>
        <p:spPr>
          <a:xfrm>
            <a:off x="0" y="4803775"/>
            <a:ext cx="9144000" cy="33972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1"/>
              </a:solidFill>
            </a:endParaRPr>
          </a:p>
        </p:txBody>
      </p:sp>
      <p:sp>
        <p:nvSpPr>
          <p:cNvPr id="16" name="Date Placeholder 3">
            <a:extLst>
              <a:ext uri="{FF2B5EF4-FFF2-40B4-BE49-F238E27FC236}">
                <a16:creationId xmlns:a16="http://schemas.microsoft.com/office/drawing/2014/main" id="{BF4592A6-26BA-0E45-84F0-15D6DC0FD5C8}"/>
              </a:ext>
            </a:extLst>
          </p:cNvPr>
          <p:cNvSpPr>
            <a:spLocks noGrp="1"/>
          </p:cNvSpPr>
          <p:nvPr>
            <p:ph type="dt" sz="half" idx="10"/>
          </p:nvPr>
        </p:nvSpPr>
        <p:spPr>
          <a:xfrm>
            <a:off x="5963844"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30 March 2023</a:t>
            </a:fld>
            <a:endParaRPr lang="en-US"/>
          </a:p>
        </p:txBody>
      </p:sp>
      <p:sp>
        <p:nvSpPr>
          <p:cNvPr id="17" name="Slide Number Placeholder 5">
            <a:extLst>
              <a:ext uri="{FF2B5EF4-FFF2-40B4-BE49-F238E27FC236}">
                <a16:creationId xmlns:a16="http://schemas.microsoft.com/office/drawing/2014/main" id="{30E2A5CD-D15E-4441-950D-8C3A0573E3B3}"/>
              </a:ext>
            </a:extLst>
          </p:cNvPr>
          <p:cNvSpPr>
            <a:spLocks noGrp="1"/>
          </p:cNvSpPr>
          <p:nvPr>
            <p:ph type="sldNum" sz="quarter" idx="11"/>
          </p:nvPr>
        </p:nvSpPr>
        <p:spPr>
          <a:xfrm>
            <a:off x="8306442"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
        <p:nvSpPr>
          <p:cNvPr id="18" name="Footer Placeholder 4">
            <a:extLst>
              <a:ext uri="{FF2B5EF4-FFF2-40B4-BE49-F238E27FC236}">
                <a16:creationId xmlns:a16="http://schemas.microsoft.com/office/drawing/2014/main" id="{7264DAA2-3296-1647-BF9D-71D67672F226}"/>
              </a:ext>
            </a:extLst>
          </p:cNvPr>
          <p:cNvSpPr>
            <a:spLocks noGrp="1"/>
          </p:cNvSpPr>
          <p:nvPr>
            <p:ph type="ftr" sz="quarter" idx="12"/>
          </p:nvPr>
        </p:nvSpPr>
        <p:spPr>
          <a:xfrm>
            <a:off x="287338" y="486514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sp>
        <p:nvSpPr>
          <p:cNvPr id="19" name="Title 1">
            <a:extLst>
              <a:ext uri="{FF2B5EF4-FFF2-40B4-BE49-F238E27FC236}">
                <a16:creationId xmlns:a16="http://schemas.microsoft.com/office/drawing/2014/main" id="{DF9475B9-2182-E742-82DC-BE5F5D4A4319}"/>
              </a:ext>
            </a:extLst>
          </p:cNvPr>
          <p:cNvSpPr>
            <a:spLocks noGrp="1"/>
          </p:cNvSpPr>
          <p:nvPr>
            <p:ph type="title" hasCustomPrompt="1"/>
          </p:nvPr>
        </p:nvSpPr>
        <p:spPr>
          <a:xfrm>
            <a:off x="287339" y="349506"/>
            <a:ext cx="7610869" cy="1019027"/>
          </a:xfrm>
        </p:spPr>
        <p:txBody>
          <a:bodyPr/>
          <a:lstStyle/>
          <a:p>
            <a:r>
              <a:rPr lang="en-GB"/>
              <a:t>Click to edit </a:t>
            </a:r>
            <a:br>
              <a:rPr lang="en-GB"/>
            </a:br>
            <a:r>
              <a:rPr lang="en-GB"/>
              <a:t>Master title style</a:t>
            </a:r>
            <a:endParaRPr lang="en-US"/>
          </a:p>
        </p:txBody>
      </p:sp>
    </p:spTree>
    <p:extLst>
      <p:ext uri="{BB962C8B-B14F-4D97-AF65-F5344CB8AC3E}">
        <p14:creationId xmlns:p14="http://schemas.microsoft.com/office/powerpoint/2010/main" val="18342827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itle and Content 1">
    <p:spTree>
      <p:nvGrpSpPr>
        <p:cNvPr id="1" name=""/>
        <p:cNvGrpSpPr/>
        <p:nvPr/>
      </p:nvGrpSpPr>
      <p:grpSpPr>
        <a:xfrm>
          <a:off x="0" y="0"/>
          <a:ext cx="0" cy="0"/>
          <a:chOff x="0" y="0"/>
          <a:chExt cx="0" cy="0"/>
        </a:xfrm>
      </p:grpSpPr>
      <p:sp>
        <p:nvSpPr>
          <p:cNvPr id="3" name="Content Placeholder 2"/>
          <p:cNvSpPr>
            <a:spLocks noGrp="1"/>
          </p:cNvSpPr>
          <p:nvPr>
            <p:ph idx="1"/>
          </p:nvPr>
        </p:nvSpPr>
        <p:spPr>
          <a:xfrm>
            <a:off x="287338" y="1635125"/>
            <a:ext cx="8228012" cy="2997597"/>
          </a:xfrm>
        </p:spPr>
        <p:txBody>
          <a:bodyPr/>
          <a:lstStyle>
            <a:lvl1pPr>
              <a:buClr>
                <a:schemeClr val="accent3"/>
              </a:buClr>
              <a:defRPr/>
            </a:lvl1pPr>
            <a:lvl2pPr>
              <a:buClr>
                <a:schemeClr val="accent3"/>
              </a:buClr>
              <a:defRPr/>
            </a:lvl2pPr>
            <a:lvl3pPr>
              <a:buClr>
                <a:schemeClr val="accent3"/>
              </a:buClr>
              <a:defRPr/>
            </a:lvl3pPr>
            <a:lvl4pPr>
              <a:buClr>
                <a:schemeClr val="accent3"/>
              </a:buClr>
              <a:defRPr/>
            </a:lvl4pPr>
            <a:lvl5pPr>
              <a:buClr>
                <a:schemeClr val="accent3"/>
              </a:buClr>
              <a:defRPr/>
            </a:lvl5pPr>
            <a:lvl6pPr>
              <a:buClr>
                <a:schemeClr val="accent3"/>
              </a:buClr>
              <a:defRPr/>
            </a:lvl6pPr>
            <a:lvl7pPr>
              <a:buClr>
                <a:schemeClr val="accent3"/>
              </a:buClr>
              <a:defRPr/>
            </a:lvl7pPr>
            <a:lvl8pPr>
              <a:buClr>
                <a:schemeClr val="accent3"/>
              </a:buClr>
              <a:defRPr/>
            </a:lvl8pPr>
            <a:lvl9pPr>
              <a:buClr>
                <a:schemeClr val="accent3"/>
              </a:buClr>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a:p>
            <a:pPr lvl="5"/>
            <a:r>
              <a:rPr lang="en-GB"/>
              <a:t>Sixth level</a:t>
            </a:r>
          </a:p>
          <a:p>
            <a:pPr lvl="6"/>
            <a:r>
              <a:rPr lang="en-GB"/>
              <a:t>Seventh level</a:t>
            </a:r>
          </a:p>
          <a:p>
            <a:pPr lvl="7"/>
            <a:r>
              <a:rPr lang="en-GB"/>
              <a:t>Eighth level</a:t>
            </a:r>
          </a:p>
          <a:p>
            <a:pPr lvl="8"/>
            <a:r>
              <a:rPr lang="en-GB"/>
              <a:t>Ninth level</a:t>
            </a:r>
            <a:endParaRPr lang="en-US"/>
          </a:p>
          <a:p>
            <a:pPr lvl="4"/>
            <a:endParaRPr lang="en-US"/>
          </a:p>
        </p:txBody>
      </p:sp>
      <p:pic>
        <p:nvPicPr>
          <p:cNvPr id="13" name="Picture 12">
            <a:extLst>
              <a:ext uri="{FF2B5EF4-FFF2-40B4-BE49-F238E27FC236}">
                <a16:creationId xmlns:a16="http://schemas.microsoft.com/office/drawing/2014/main" id="{F06B88D1-1128-CB4E-BE17-E84D2B6F5897}"/>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0" name="Title Placeholder 1">
            <a:extLst>
              <a:ext uri="{FF2B5EF4-FFF2-40B4-BE49-F238E27FC236}">
                <a16:creationId xmlns:a16="http://schemas.microsoft.com/office/drawing/2014/main" id="{4C6284C7-D26E-3E4D-8B1A-19BE2F492BC3}"/>
              </a:ext>
            </a:extLst>
          </p:cNvPr>
          <p:cNvSpPr>
            <a:spLocks noGrp="1"/>
          </p:cNvSpPr>
          <p:nvPr>
            <p:ph type="title"/>
          </p:nvPr>
        </p:nvSpPr>
        <p:spPr>
          <a:xfrm>
            <a:off x="287338" y="349505"/>
            <a:ext cx="7610869" cy="1019027"/>
          </a:xfrm>
          <a:prstGeom prst="rect">
            <a:avLst/>
          </a:prstGeom>
        </p:spPr>
        <p:txBody>
          <a:bodyPr vert="horz" wrap="none" lIns="0" tIns="0" rIns="0" bIns="0" rtlCol="0" anchor="b">
            <a:noAutofit/>
          </a:bodyPr>
          <a:lstStyle/>
          <a:p>
            <a:r>
              <a:rPr lang="en-GB"/>
              <a:t>Click to edit </a:t>
            </a:r>
            <a:br>
              <a:rPr lang="en-GB"/>
            </a:br>
            <a:r>
              <a:rPr lang="en-GB"/>
              <a:t>master title style</a:t>
            </a:r>
            <a:endParaRPr lang="en-US"/>
          </a:p>
        </p:txBody>
      </p:sp>
      <p:sp>
        <p:nvSpPr>
          <p:cNvPr id="12" name="Rectangle 11">
            <a:extLst>
              <a:ext uri="{FF2B5EF4-FFF2-40B4-BE49-F238E27FC236}">
                <a16:creationId xmlns:a16="http://schemas.microsoft.com/office/drawing/2014/main" id="{B2788E00-130B-FB47-8689-5D0DD01F05AE}"/>
              </a:ext>
            </a:extLst>
          </p:cNvPr>
          <p:cNvSpPr/>
          <p:nvPr userDrawn="1"/>
        </p:nvSpPr>
        <p:spPr>
          <a:xfrm>
            <a:off x="0" y="4803774"/>
            <a:ext cx="9144000" cy="33972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Date Placeholder 3">
            <a:extLst>
              <a:ext uri="{FF2B5EF4-FFF2-40B4-BE49-F238E27FC236}">
                <a16:creationId xmlns:a16="http://schemas.microsoft.com/office/drawing/2014/main" id="{D10CD6E9-DF45-C64F-9169-23E491AD9470}"/>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30 March 2023</a:t>
            </a:fld>
            <a:endParaRPr lang="en-US"/>
          </a:p>
        </p:txBody>
      </p:sp>
      <p:sp>
        <p:nvSpPr>
          <p:cNvPr id="15" name="Slide Number Placeholder 5">
            <a:extLst>
              <a:ext uri="{FF2B5EF4-FFF2-40B4-BE49-F238E27FC236}">
                <a16:creationId xmlns:a16="http://schemas.microsoft.com/office/drawing/2014/main" id="{0CBA6877-9E42-1E4F-BF46-103DC83CB2A6}"/>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25E87634-AC02-A449-AE21-C08E2ACFAE32}"/>
              </a:ext>
            </a:extLst>
          </p:cNvPr>
          <p:cNvSpPr>
            <a:spLocks noGrp="1"/>
          </p:cNvSpPr>
          <p:nvPr>
            <p:ph type="ftr" sz="quarter" idx="3"/>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2072811197"/>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6_Two Column 2">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87338" y="1635125"/>
            <a:ext cx="3868340" cy="410883"/>
          </a:xfrm>
        </p:spPr>
        <p:txBody>
          <a:bodyPr anchor="b">
            <a:noAutofit/>
          </a:bodyPr>
          <a:lstStyle>
            <a:lvl1pPr marL="0" indent="0">
              <a:buNone/>
              <a:defRPr sz="2100" b="1">
                <a:solidFill>
                  <a:schemeClr val="tx1"/>
                </a:solidFill>
              </a:defRPr>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GB"/>
              <a:t>Click to edit Master text style</a:t>
            </a:r>
          </a:p>
        </p:txBody>
      </p:sp>
      <p:sp>
        <p:nvSpPr>
          <p:cNvPr id="4" name="Content Placeholder 3"/>
          <p:cNvSpPr>
            <a:spLocks noGrp="1"/>
          </p:cNvSpPr>
          <p:nvPr>
            <p:ph sz="half" idx="2"/>
          </p:nvPr>
        </p:nvSpPr>
        <p:spPr>
          <a:xfrm>
            <a:off x="287338" y="2110581"/>
            <a:ext cx="3868340" cy="2137848"/>
          </a:xfrm>
        </p:spPr>
        <p:txBody>
          <a:bodyPr/>
          <a:lstStyle>
            <a:lvl1pPr>
              <a:buClr>
                <a:schemeClr val="tx1"/>
              </a:buClr>
              <a:defRPr sz="1800"/>
            </a:lvl1pPr>
            <a:lvl2pPr>
              <a:buClr>
                <a:schemeClr val="tx1"/>
              </a:buClr>
              <a:defRPr sz="1600"/>
            </a:lvl2pPr>
            <a:lvl3pPr>
              <a:buClr>
                <a:schemeClr val="tx1"/>
              </a:buClr>
              <a:defRPr/>
            </a:lvl3pPr>
            <a:lvl4pPr>
              <a:buClr>
                <a:schemeClr val="tx1"/>
              </a:buClr>
              <a:defRPr/>
            </a:lvl4pPr>
            <a:lvl5pPr>
              <a:buClr>
                <a:schemeClr val="tx1"/>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572001" y="1635125"/>
            <a:ext cx="3887391" cy="410883"/>
          </a:xfrm>
        </p:spPr>
        <p:txBody>
          <a:bodyPr anchor="b">
            <a:noAutofit/>
          </a:bodyPr>
          <a:lstStyle>
            <a:lvl1pPr marL="0" indent="0">
              <a:buNone/>
              <a:defRPr sz="2100" b="1">
                <a:solidFill>
                  <a:schemeClr val="tx1"/>
                </a:solidFill>
              </a:defRPr>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GB"/>
              <a:t>Click to edit Master text styles</a:t>
            </a:r>
          </a:p>
        </p:txBody>
      </p:sp>
      <p:sp>
        <p:nvSpPr>
          <p:cNvPr id="6" name="Content Placeholder 5"/>
          <p:cNvSpPr>
            <a:spLocks noGrp="1"/>
          </p:cNvSpPr>
          <p:nvPr>
            <p:ph sz="quarter" idx="4"/>
          </p:nvPr>
        </p:nvSpPr>
        <p:spPr>
          <a:xfrm>
            <a:off x="4572001" y="2110580"/>
            <a:ext cx="3944541" cy="2137849"/>
          </a:xfrm>
        </p:spPr>
        <p:txBody>
          <a:bodyPr/>
          <a:lstStyle>
            <a:lvl1pPr>
              <a:buClr>
                <a:schemeClr val="tx1"/>
              </a:buClr>
              <a:defRPr sz="1800"/>
            </a:lvl1pPr>
            <a:lvl2pPr>
              <a:buClr>
                <a:schemeClr val="tx1"/>
              </a:buClr>
              <a:defRPr sz="1600"/>
            </a:lvl2pPr>
            <a:lvl3pPr>
              <a:buClr>
                <a:schemeClr val="tx1"/>
              </a:buClr>
              <a:defRPr/>
            </a:lvl3pPr>
            <a:lvl4pPr>
              <a:buClr>
                <a:schemeClr val="tx1"/>
              </a:buClr>
              <a:defRPr/>
            </a:lvl4pPr>
            <a:lvl5pPr>
              <a:buClr>
                <a:schemeClr val="tx1"/>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11" name="Picture 10">
            <a:extLst>
              <a:ext uri="{FF2B5EF4-FFF2-40B4-BE49-F238E27FC236}">
                <a16:creationId xmlns:a16="http://schemas.microsoft.com/office/drawing/2014/main" id="{E986168E-ABA4-E049-B7DA-A0DD31AAE3CD}"/>
              </a:ext>
            </a:extLst>
          </p:cNvPr>
          <p:cNvPicPr>
            <a:picLocks noChangeAspect="1"/>
          </p:cNvPicPr>
          <p:nvPr userDrawn="1"/>
        </p:nvPicPr>
        <p:blipFill>
          <a:blip r:embed="rId2"/>
          <a:stretch>
            <a:fillRect/>
          </a:stretch>
        </p:blipFill>
        <p:spPr>
          <a:xfrm>
            <a:off x="8114340" y="331490"/>
            <a:ext cx="742324" cy="223875"/>
          </a:xfrm>
          <a:prstGeom prst="rect">
            <a:avLst/>
          </a:prstGeom>
        </p:spPr>
      </p:pic>
      <p:sp>
        <p:nvSpPr>
          <p:cNvPr id="15" name="Rectangle 14">
            <a:extLst>
              <a:ext uri="{FF2B5EF4-FFF2-40B4-BE49-F238E27FC236}">
                <a16:creationId xmlns:a16="http://schemas.microsoft.com/office/drawing/2014/main" id="{C5279C42-EE85-014B-8C15-2B7F73868839}"/>
              </a:ext>
            </a:extLst>
          </p:cNvPr>
          <p:cNvSpPr/>
          <p:nvPr userDrawn="1"/>
        </p:nvSpPr>
        <p:spPr>
          <a:xfrm>
            <a:off x="0" y="4803775"/>
            <a:ext cx="9144000" cy="3397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1"/>
              </a:solidFill>
            </a:endParaRPr>
          </a:p>
        </p:txBody>
      </p:sp>
      <p:sp>
        <p:nvSpPr>
          <p:cNvPr id="16" name="Date Placeholder 3">
            <a:extLst>
              <a:ext uri="{FF2B5EF4-FFF2-40B4-BE49-F238E27FC236}">
                <a16:creationId xmlns:a16="http://schemas.microsoft.com/office/drawing/2014/main" id="{BF4592A6-26BA-0E45-84F0-15D6DC0FD5C8}"/>
              </a:ext>
            </a:extLst>
          </p:cNvPr>
          <p:cNvSpPr>
            <a:spLocks noGrp="1"/>
          </p:cNvSpPr>
          <p:nvPr>
            <p:ph type="dt" sz="half" idx="10"/>
          </p:nvPr>
        </p:nvSpPr>
        <p:spPr>
          <a:xfrm>
            <a:off x="5963844"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30 March 2023</a:t>
            </a:fld>
            <a:endParaRPr lang="en-US"/>
          </a:p>
        </p:txBody>
      </p:sp>
      <p:sp>
        <p:nvSpPr>
          <p:cNvPr id="17" name="Slide Number Placeholder 5">
            <a:extLst>
              <a:ext uri="{FF2B5EF4-FFF2-40B4-BE49-F238E27FC236}">
                <a16:creationId xmlns:a16="http://schemas.microsoft.com/office/drawing/2014/main" id="{30E2A5CD-D15E-4441-950D-8C3A0573E3B3}"/>
              </a:ext>
            </a:extLst>
          </p:cNvPr>
          <p:cNvSpPr>
            <a:spLocks noGrp="1"/>
          </p:cNvSpPr>
          <p:nvPr>
            <p:ph type="sldNum" sz="quarter" idx="11"/>
          </p:nvPr>
        </p:nvSpPr>
        <p:spPr>
          <a:xfrm>
            <a:off x="8306442"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8" name="Footer Placeholder 4">
            <a:extLst>
              <a:ext uri="{FF2B5EF4-FFF2-40B4-BE49-F238E27FC236}">
                <a16:creationId xmlns:a16="http://schemas.microsoft.com/office/drawing/2014/main" id="{7264DAA2-3296-1647-BF9D-71D67672F226}"/>
              </a:ext>
            </a:extLst>
          </p:cNvPr>
          <p:cNvSpPr>
            <a:spLocks noGrp="1"/>
          </p:cNvSpPr>
          <p:nvPr>
            <p:ph type="ftr" sz="quarter" idx="12"/>
          </p:nvPr>
        </p:nvSpPr>
        <p:spPr>
          <a:xfrm>
            <a:off x="287338"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
        <p:nvSpPr>
          <p:cNvPr id="19" name="Title 1">
            <a:extLst>
              <a:ext uri="{FF2B5EF4-FFF2-40B4-BE49-F238E27FC236}">
                <a16:creationId xmlns:a16="http://schemas.microsoft.com/office/drawing/2014/main" id="{DF9475B9-2182-E742-82DC-BE5F5D4A4319}"/>
              </a:ext>
            </a:extLst>
          </p:cNvPr>
          <p:cNvSpPr>
            <a:spLocks noGrp="1"/>
          </p:cNvSpPr>
          <p:nvPr>
            <p:ph type="title" hasCustomPrompt="1"/>
          </p:nvPr>
        </p:nvSpPr>
        <p:spPr>
          <a:xfrm>
            <a:off x="287339" y="349506"/>
            <a:ext cx="7610869" cy="1019027"/>
          </a:xfrm>
        </p:spPr>
        <p:txBody>
          <a:bodyPr/>
          <a:lstStyle/>
          <a:p>
            <a:r>
              <a:rPr lang="en-GB"/>
              <a:t>Click to edit </a:t>
            </a:r>
            <a:br>
              <a:rPr lang="en-GB"/>
            </a:br>
            <a:r>
              <a:rPr lang="en-GB"/>
              <a:t>Master title style</a:t>
            </a:r>
            <a:endParaRPr lang="en-US"/>
          </a:p>
        </p:txBody>
      </p:sp>
    </p:spTree>
    <p:extLst>
      <p:ext uri="{BB962C8B-B14F-4D97-AF65-F5344CB8AC3E}">
        <p14:creationId xmlns:p14="http://schemas.microsoft.com/office/powerpoint/2010/main" val="3080892226"/>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a:t>
            </a:r>
            <a:br>
              <a:rPr lang="en-GB"/>
            </a:br>
            <a:r>
              <a:rPr lang="en-GB"/>
              <a:t>Master title style</a:t>
            </a:r>
            <a:endParaRPr lang="en-US"/>
          </a:p>
        </p:txBody>
      </p:sp>
      <p:pic>
        <p:nvPicPr>
          <p:cNvPr id="7" name="Picture 6">
            <a:extLst>
              <a:ext uri="{FF2B5EF4-FFF2-40B4-BE49-F238E27FC236}">
                <a16:creationId xmlns:a16="http://schemas.microsoft.com/office/drawing/2014/main" id="{785728C6-83D2-9B4F-B7DB-5E188FE65FB9}"/>
              </a:ext>
            </a:extLst>
          </p:cNvPr>
          <p:cNvPicPr>
            <a:picLocks noChangeAspect="1"/>
          </p:cNvPicPr>
          <p:nvPr userDrawn="1"/>
        </p:nvPicPr>
        <p:blipFill>
          <a:blip r:embed="rId2"/>
          <a:stretch>
            <a:fillRect/>
          </a:stretch>
        </p:blipFill>
        <p:spPr>
          <a:xfrm>
            <a:off x="8114340" y="331490"/>
            <a:ext cx="742324" cy="223875"/>
          </a:xfrm>
          <a:prstGeom prst="rect">
            <a:avLst/>
          </a:prstGeom>
        </p:spPr>
      </p:pic>
      <p:sp>
        <p:nvSpPr>
          <p:cNvPr id="11" name="Rectangle 10">
            <a:extLst>
              <a:ext uri="{FF2B5EF4-FFF2-40B4-BE49-F238E27FC236}">
                <a16:creationId xmlns:a16="http://schemas.microsoft.com/office/drawing/2014/main" id="{A8BF1FF5-1BE8-7B4A-88F5-8C4DE594EA9A}"/>
              </a:ext>
            </a:extLst>
          </p:cNvPr>
          <p:cNvSpPr/>
          <p:nvPr userDrawn="1"/>
        </p:nvSpPr>
        <p:spPr>
          <a:xfrm>
            <a:off x="0" y="4803775"/>
            <a:ext cx="9144000" cy="33972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1"/>
              </a:solidFill>
            </a:endParaRPr>
          </a:p>
        </p:txBody>
      </p:sp>
      <p:sp>
        <p:nvSpPr>
          <p:cNvPr id="12" name="Date Placeholder 3">
            <a:extLst>
              <a:ext uri="{FF2B5EF4-FFF2-40B4-BE49-F238E27FC236}">
                <a16:creationId xmlns:a16="http://schemas.microsoft.com/office/drawing/2014/main" id="{AF9CCB44-24AB-2C45-B9F2-6BC054463F17}"/>
              </a:ext>
            </a:extLst>
          </p:cNvPr>
          <p:cNvSpPr>
            <a:spLocks noGrp="1"/>
          </p:cNvSpPr>
          <p:nvPr>
            <p:ph type="dt" sz="half" idx="10"/>
          </p:nvPr>
        </p:nvSpPr>
        <p:spPr>
          <a:xfrm>
            <a:off x="5963844"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30 March 2023</a:t>
            </a:fld>
            <a:endParaRPr lang="en-US"/>
          </a:p>
        </p:txBody>
      </p:sp>
      <p:sp>
        <p:nvSpPr>
          <p:cNvPr id="13" name="Slide Number Placeholder 5">
            <a:extLst>
              <a:ext uri="{FF2B5EF4-FFF2-40B4-BE49-F238E27FC236}">
                <a16:creationId xmlns:a16="http://schemas.microsoft.com/office/drawing/2014/main" id="{66F18EB3-88F6-F14B-BE7F-781B08324361}"/>
              </a:ext>
            </a:extLst>
          </p:cNvPr>
          <p:cNvSpPr>
            <a:spLocks noGrp="1"/>
          </p:cNvSpPr>
          <p:nvPr>
            <p:ph type="sldNum" sz="quarter" idx="11"/>
          </p:nvPr>
        </p:nvSpPr>
        <p:spPr>
          <a:xfrm>
            <a:off x="8306442"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4" name="Footer Placeholder 4">
            <a:extLst>
              <a:ext uri="{FF2B5EF4-FFF2-40B4-BE49-F238E27FC236}">
                <a16:creationId xmlns:a16="http://schemas.microsoft.com/office/drawing/2014/main" id="{44FBDB17-8614-3341-9E90-D869D5D1E0B6}"/>
              </a:ext>
            </a:extLst>
          </p:cNvPr>
          <p:cNvSpPr>
            <a:spLocks noGrp="1"/>
          </p:cNvSpPr>
          <p:nvPr>
            <p:ph type="ftr" sz="quarter" idx="12"/>
          </p:nvPr>
        </p:nvSpPr>
        <p:spPr>
          <a:xfrm>
            <a:off x="287338"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4163942445"/>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a:t>
            </a:r>
            <a:br>
              <a:rPr lang="en-GB"/>
            </a:br>
            <a:r>
              <a:rPr lang="en-GB"/>
              <a:t>Master title style</a:t>
            </a:r>
            <a:endParaRPr lang="en-US"/>
          </a:p>
        </p:txBody>
      </p:sp>
      <p:pic>
        <p:nvPicPr>
          <p:cNvPr id="7" name="Picture 6">
            <a:extLst>
              <a:ext uri="{FF2B5EF4-FFF2-40B4-BE49-F238E27FC236}">
                <a16:creationId xmlns:a16="http://schemas.microsoft.com/office/drawing/2014/main" id="{785728C6-83D2-9B4F-B7DB-5E188FE65FB9}"/>
              </a:ext>
            </a:extLst>
          </p:cNvPr>
          <p:cNvPicPr>
            <a:picLocks noChangeAspect="1"/>
          </p:cNvPicPr>
          <p:nvPr userDrawn="1"/>
        </p:nvPicPr>
        <p:blipFill>
          <a:blip r:embed="rId2"/>
          <a:stretch>
            <a:fillRect/>
          </a:stretch>
        </p:blipFill>
        <p:spPr>
          <a:xfrm>
            <a:off x="8114340" y="331490"/>
            <a:ext cx="742324" cy="223875"/>
          </a:xfrm>
          <a:prstGeom prst="rect">
            <a:avLst/>
          </a:prstGeom>
        </p:spPr>
      </p:pic>
      <p:sp>
        <p:nvSpPr>
          <p:cNvPr id="11" name="Rectangle 10">
            <a:extLst>
              <a:ext uri="{FF2B5EF4-FFF2-40B4-BE49-F238E27FC236}">
                <a16:creationId xmlns:a16="http://schemas.microsoft.com/office/drawing/2014/main" id="{A8BF1FF5-1BE8-7B4A-88F5-8C4DE594EA9A}"/>
              </a:ext>
            </a:extLst>
          </p:cNvPr>
          <p:cNvSpPr/>
          <p:nvPr userDrawn="1"/>
        </p:nvSpPr>
        <p:spPr>
          <a:xfrm>
            <a:off x="0" y="4803775"/>
            <a:ext cx="9144000" cy="33972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1"/>
              </a:solidFill>
            </a:endParaRPr>
          </a:p>
        </p:txBody>
      </p:sp>
      <p:sp>
        <p:nvSpPr>
          <p:cNvPr id="12" name="Date Placeholder 3">
            <a:extLst>
              <a:ext uri="{FF2B5EF4-FFF2-40B4-BE49-F238E27FC236}">
                <a16:creationId xmlns:a16="http://schemas.microsoft.com/office/drawing/2014/main" id="{AF9CCB44-24AB-2C45-B9F2-6BC054463F17}"/>
              </a:ext>
            </a:extLst>
          </p:cNvPr>
          <p:cNvSpPr>
            <a:spLocks noGrp="1"/>
          </p:cNvSpPr>
          <p:nvPr>
            <p:ph type="dt" sz="half" idx="10"/>
          </p:nvPr>
        </p:nvSpPr>
        <p:spPr>
          <a:xfrm>
            <a:off x="5963844"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30 March 2023</a:t>
            </a:fld>
            <a:endParaRPr lang="en-US"/>
          </a:p>
        </p:txBody>
      </p:sp>
      <p:sp>
        <p:nvSpPr>
          <p:cNvPr id="13" name="Slide Number Placeholder 5">
            <a:extLst>
              <a:ext uri="{FF2B5EF4-FFF2-40B4-BE49-F238E27FC236}">
                <a16:creationId xmlns:a16="http://schemas.microsoft.com/office/drawing/2014/main" id="{66F18EB3-88F6-F14B-BE7F-781B08324361}"/>
              </a:ext>
            </a:extLst>
          </p:cNvPr>
          <p:cNvSpPr>
            <a:spLocks noGrp="1"/>
          </p:cNvSpPr>
          <p:nvPr>
            <p:ph type="sldNum" sz="quarter" idx="11"/>
          </p:nvPr>
        </p:nvSpPr>
        <p:spPr>
          <a:xfrm>
            <a:off x="8306442"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4" name="Footer Placeholder 4">
            <a:extLst>
              <a:ext uri="{FF2B5EF4-FFF2-40B4-BE49-F238E27FC236}">
                <a16:creationId xmlns:a16="http://schemas.microsoft.com/office/drawing/2014/main" id="{44FBDB17-8614-3341-9E90-D869D5D1E0B6}"/>
              </a:ext>
            </a:extLst>
          </p:cNvPr>
          <p:cNvSpPr>
            <a:spLocks noGrp="1"/>
          </p:cNvSpPr>
          <p:nvPr>
            <p:ph type="ftr" sz="quarter" idx="12"/>
          </p:nvPr>
        </p:nvSpPr>
        <p:spPr>
          <a:xfrm>
            <a:off x="287338"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3216027598"/>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Only" preserve="1">
  <p:cSld name="2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a:t>
            </a:r>
            <a:br>
              <a:rPr lang="en-GB"/>
            </a:br>
            <a:r>
              <a:rPr lang="en-GB"/>
              <a:t>Master title style</a:t>
            </a:r>
            <a:endParaRPr lang="en-US"/>
          </a:p>
        </p:txBody>
      </p:sp>
      <p:pic>
        <p:nvPicPr>
          <p:cNvPr id="7" name="Picture 6">
            <a:extLst>
              <a:ext uri="{FF2B5EF4-FFF2-40B4-BE49-F238E27FC236}">
                <a16:creationId xmlns:a16="http://schemas.microsoft.com/office/drawing/2014/main" id="{785728C6-83D2-9B4F-B7DB-5E188FE65FB9}"/>
              </a:ext>
            </a:extLst>
          </p:cNvPr>
          <p:cNvPicPr>
            <a:picLocks noChangeAspect="1"/>
          </p:cNvPicPr>
          <p:nvPr userDrawn="1"/>
        </p:nvPicPr>
        <p:blipFill>
          <a:blip r:embed="rId2"/>
          <a:stretch>
            <a:fillRect/>
          </a:stretch>
        </p:blipFill>
        <p:spPr>
          <a:xfrm>
            <a:off x="8114340" y="331490"/>
            <a:ext cx="742324" cy="223875"/>
          </a:xfrm>
          <a:prstGeom prst="rect">
            <a:avLst/>
          </a:prstGeom>
        </p:spPr>
      </p:pic>
      <p:sp>
        <p:nvSpPr>
          <p:cNvPr id="11" name="Rectangle 10">
            <a:extLst>
              <a:ext uri="{FF2B5EF4-FFF2-40B4-BE49-F238E27FC236}">
                <a16:creationId xmlns:a16="http://schemas.microsoft.com/office/drawing/2014/main" id="{A8BF1FF5-1BE8-7B4A-88F5-8C4DE594EA9A}"/>
              </a:ext>
            </a:extLst>
          </p:cNvPr>
          <p:cNvSpPr/>
          <p:nvPr userDrawn="1"/>
        </p:nvSpPr>
        <p:spPr>
          <a:xfrm>
            <a:off x="0" y="4803775"/>
            <a:ext cx="9144000" cy="33972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1"/>
              </a:solidFill>
            </a:endParaRPr>
          </a:p>
        </p:txBody>
      </p:sp>
      <p:sp>
        <p:nvSpPr>
          <p:cNvPr id="12" name="Date Placeholder 3">
            <a:extLst>
              <a:ext uri="{FF2B5EF4-FFF2-40B4-BE49-F238E27FC236}">
                <a16:creationId xmlns:a16="http://schemas.microsoft.com/office/drawing/2014/main" id="{AF9CCB44-24AB-2C45-B9F2-6BC054463F17}"/>
              </a:ext>
            </a:extLst>
          </p:cNvPr>
          <p:cNvSpPr>
            <a:spLocks noGrp="1"/>
          </p:cNvSpPr>
          <p:nvPr>
            <p:ph type="dt" sz="half" idx="10"/>
          </p:nvPr>
        </p:nvSpPr>
        <p:spPr>
          <a:xfrm>
            <a:off x="5963844"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30 March 2023</a:t>
            </a:fld>
            <a:endParaRPr lang="en-US"/>
          </a:p>
        </p:txBody>
      </p:sp>
      <p:sp>
        <p:nvSpPr>
          <p:cNvPr id="13" name="Slide Number Placeholder 5">
            <a:extLst>
              <a:ext uri="{FF2B5EF4-FFF2-40B4-BE49-F238E27FC236}">
                <a16:creationId xmlns:a16="http://schemas.microsoft.com/office/drawing/2014/main" id="{66F18EB3-88F6-F14B-BE7F-781B08324361}"/>
              </a:ext>
            </a:extLst>
          </p:cNvPr>
          <p:cNvSpPr>
            <a:spLocks noGrp="1"/>
          </p:cNvSpPr>
          <p:nvPr>
            <p:ph type="sldNum" sz="quarter" idx="11"/>
          </p:nvPr>
        </p:nvSpPr>
        <p:spPr>
          <a:xfrm>
            <a:off x="8306442"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4" name="Footer Placeholder 4">
            <a:extLst>
              <a:ext uri="{FF2B5EF4-FFF2-40B4-BE49-F238E27FC236}">
                <a16:creationId xmlns:a16="http://schemas.microsoft.com/office/drawing/2014/main" id="{44FBDB17-8614-3341-9E90-D869D5D1E0B6}"/>
              </a:ext>
            </a:extLst>
          </p:cNvPr>
          <p:cNvSpPr>
            <a:spLocks noGrp="1"/>
          </p:cNvSpPr>
          <p:nvPr>
            <p:ph type="ftr" sz="quarter" idx="12"/>
          </p:nvPr>
        </p:nvSpPr>
        <p:spPr>
          <a:xfrm>
            <a:off x="287338"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2670000025"/>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itleOnly" preserve="1">
  <p:cSld name="3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a:t>
            </a:r>
            <a:br>
              <a:rPr lang="en-GB"/>
            </a:br>
            <a:r>
              <a:rPr lang="en-GB"/>
              <a:t>Master title style</a:t>
            </a:r>
            <a:endParaRPr lang="en-US"/>
          </a:p>
        </p:txBody>
      </p:sp>
      <p:pic>
        <p:nvPicPr>
          <p:cNvPr id="7" name="Picture 6">
            <a:extLst>
              <a:ext uri="{FF2B5EF4-FFF2-40B4-BE49-F238E27FC236}">
                <a16:creationId xmlns:a16="http://schemas.microsoft.com/office/drawing/2014/main" id="{785728C6-83D2-9B4F-B7DB-5E188FE65FB9}"/>
              </a:ext>
            </a:extLst>
          </p:cNvPr>
          <p:cNvPicPr>
            <a:picLocks noChangeAspect="1"/>
          </p:cNvPicPr>
          <p:nvPr userDrawn="1"/>
        </p:nvPicPr>
        <p:blipFill>
          <a:blip r:embed="rId2"/>
          <a:stretch>
            <a:fillRect/>
          </a:stretch>
        </p:blipFill>
        <p:spPr>
          <a:xfrm>
            <a:off x="8114340" y="331490"/>
            <a:ext cx="742324" cy="223875"/>
          </a:xfrm>
          <a:prstGeom prst="rect">
            <a:avLst/>
          </a:prstGeom>
        </p:spPr>
      </p:pic>
      <p:sp>
        <p:nvSpPr>
          <p:cNvPr id="11" name="Rectangle 10">
            <a:extLst>
              <a:ext uri="{FF2B5EF4-FFF2-40B4-BE49-F238E27FC236}">
                <a16:creationId xmlns:a16="http://schemas.microsoft.com/office/drawing/2014/main" id="{A8BF1FF5-1BE8-7B4A-88F5-8C4DE594EA9A}"/>
              </a:ext>
            </a:extLst>
          </p:cNvPr>
          <p:cNvSpPr/>
          <p:nvPr userDrawn="1"/>
        </p:nvSpPr>
        <p:spPr>
          <a:xfrm>
            <a:off x="0" y="4803775"/>
            <a:ext cx="9144000" cy="33972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1"/>
              </a:solidFill>
            </a:endParaRPr>
          </a:p>
        </p:txBody>
      </p:sp>
      <p:sp>
        <p:nvSpPr>
          <p:cNvPr id="12" name="Date Placeholder 3">
            <a:extLst>
              <a:ext uri="{FF2B5EF4-FFF2-40B4-BE49-F238E27FC236}">
                <a16:creationId xmlns:a16="http://schemas.microsoft.com/office/drawing/2014/main" id="{AF9CCB44-24AB-2C45-B9F2-6BC054463F17}"/>
              </a:ext>
            </a:extLst>
          </p:cNvPr>
          <p:cNvSpPr>
            <a:spLocks noGrp="1"/>
          </p:cNvSpPr>
          <p:nvPr>
            <p:ph type="dt" sz="half" idx="10"/>
          </p:nvPr>
        </p:nvSpPr>
        <p:spPr>
          <a:xfrm>
            <a:off x="5963844"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30 March 2023</a:t>
            </a:fld>
            <a:endParaRPr lang="en-US"/>
          </a:p>
        </p:txBody>
      </p:sp>
      <p:sp>
        <p:nvSpPr>
          <p:cNvPr id="13" name="Slide Number Placeholder 5">
            <a:extLst>
              <a:ext uri="{FF2B5EF4-FFF2-40B4-BE49-F238E27FC236}">
                <a16:creationId xmlns:a16="http://schemas.microsoft.com/office/drawing/2014/main" id="{66F18EB3-88F6-F14B-BE7F-781B08324361}"/>
              </a:ext>
            </a:extLst>
          </p:cNvPr>
          <p:cNvSpPr>
            <a:spLocks noGrp="1"/>
          </p:cNvSpPr>
          <p:nvPr>
            <p:ph type="sldNum" sz="quarter" idx="11"/>
          </p:nvPr>
        </p:nvSpPr>
        <p:spPr>
          <a:xfrm>
            <a:off x="8306442"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4" name="Footer Placeholder 4">
            <a:extLst>
              <a:ext uri="{FF2B5EF4-FFF2-40B4-BE49-F238E27FC236}">
                <a16:creationId xmlns:a16="http://schemas.microsoft.com/office/drawing/2014/main" id="{44FBDB17-8614-3341-9E90-D869D5D1E0B6}"/>
              </a:ext>
            </a:extLst>
          </p:cNvPr>
          <p:cNvSpPr>
            <a:spLocks noGrp="1"/>
          </p:cNvSpPr>
          <p:nvPr>
            <p:ph type="ftr" sz="quarter" idx="12"/>
          </p:nvPr>
        </p:nvSpPr>
        <p:spPr>
          <a:xfrm>
            <a:off x="287338"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3690707573"/>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Only" preserve="1">
  <p:cSld name="4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a:t>
            </a:r>
            <a:br>
              <a:rPr lang="en-GB"/>
            </a:br>
            <a:r>
              <a:rPr lang="en-GB"/>
              <a:t>Master title style</a:t>
            </a:r>
            <a:endParaRPr lang="en-US"/>
          </a:p>
        </p:txBody>
      </p:sp>
      <p:pic>
        <p:nvPicPr>
          <p:cNvPr id="7" name="Picture 6">
            <a:extLst>
              <a:ext uri="{FF2B5EF4-FFF2-40B4-BE49-F238E27FC236}">
                <a16:creationId xmlns:a16="http://schemas.microsoft.com/office/drawing/2014/main" id="{785728C6-83D2-9B4F-B7DB-5E188FE65FB9}"/>
              </a:ext>
            </a:extLst>
          </p:cNvPr>
          <p:cNvPicPr>
            <a:picLocks noChangeAspect="1"/>
          </p:cNvPicPr>
          <p:nvPr userDrawn="1"/>
        </p:nvPicPr>
        <p:blipFill>
          <a:blip r:embed="rId2"/>
          <a:stretch>
            <a:fillRect/>
          </a:stretch>
        </p:blipFill>
        <p:spPr>
          <a:xfrm>
            <a:off x="8114340" y="331490"/>
            <a:ext cx="742324" cy="223875"/>
          </a:xfrm>
          <a:prstGeom prst="rect">
            <a:avLst/>
          </a:prstGeom>
        </p:spPr>
      </p:pic>
      <p:sp>
        <p:nvSpPr>
          <p:cNvPr id="11" name="Rectangle 10">
            <a:extLst>
              <a:ext uri="{FF2B5EF4-FFF2-40B4-BE49-F238E27FC236}">
                <a16:creationId xmlns:a16="http://schemas.microsoft.com/office/drawing/2014/main" id="{A8BF1FF5-1BE8-7B4A-88F5-8C4DE594EA9A}"/>
              </a:ext>
            </a:extLst>
          </p:cNvPr>
          <p:cNvSpPr/>
          <p:nvPr userDrawn="1"/>
        </p:nvSpPr>
        <p:spPr>
          <a:xfrm>
            <a:off x="0" y="4803775"/>
            <a:ext cx="9144000" cy="3397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1"/>
              </a:solidFill>
            </a:endParaRPr>
          </a:p>
        </p:txBody>
      </p:sp>
      <p:sp>
        <p:nvSpPr>
          <p:cNvPr id="12" name="Date Placeholder 3">
            <a:extLst>
              <a:ext uri="{FF2B5EF4-FFF2-40B4-BE49-F238E27FC236}">
                <a16:creationId xmlns:a16="http://schemas.microsoft.com/office/drawing/2014/main" id="{AF9CCB44-24AB-2C45-B9F2-6BC054463F17}"/>
              </a:ext>
            </a:extLst>
          </p:cNvPr>
          <p:cNvSpPr>
            <a:spLocks noGrp="1"/>
          </p:cNvSpPr>
          <p:nvPr>
            <p:ph type="dt" sz="half" idx="10"/>
          </p:nvPr>
        </p:nvSpPr>
        <p:spPr>
          <a:xfrm>
            <a:off x="5963844"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30 March 2023</a:t>
            </a:fld>
            <a:endParaRPr lang="en-US"/>
          </a:p>
        </p:txBody>
      </p:sp>
      <p:sp>
        <p:nvSpPr>
          <p:cNvPr id="13" name="Slide Number Placeholder 5">
            <a:extLst>
              <a:ext uri="{FF2B5EF4-FFF2-40B4-BE49-F238E27FC236}">
                <a16:creationId xmlns:a16="http://schemas.microsoft.com/office/drawing/2014/main" id="{66F18EB3-88F6-F14B-BE7F-781B08324361}"/>
              </a:ext>
            </a:extLst>
          </p:cNvPr>
          <p:cNvSpPr>
            <a:spLocks noGrp="1"/>
          </p:cNvSpPr>
          <p:nvPr>
            <p:ph type="sldNum" sz="quarter" idx="11"/>
          </p:nvPr>
        </p:nvSpPr>
        <p:spPr>
          <a:xfrm>
            <a:off x="8306442"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4" name="Footer Placeholder 4">
            <a:extLst>
              <a:ext uri="{FF2B5EF4-FFF2-40B4-BE49-F238E27FC236}">
                <a16:creationId xmlns:a16="http://schemas.microsoft.com/office/drawing/2014/main" id="{44FBDB17-8614-3341-9E90-D869D5D1E0B6}"/>
              </a:ext>
            </a:extLst>
          </p:cNvPr>
          <p:cNvSpPr>
            <a:spLocks noGrp="1"/>
          </p:cNvSpPr>
          <p:nvPr>
            <p:ph type="ftr" sz="quarter" idx="12"/>
          </p:nvPr>
        </p:nvSpPr>
        <p:spPr>
          <a:xfrm>
            <a:off x="287338"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2483004197"/>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itleOnly" preserve="1">
  <p:cSld name="5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a:t>
            </a:r>
            <a:br>
              <a:rPr lang="en-GB"/>
            </a:br>
            <a:r>
              <a:rPr lang="en-GB"/>
              <a:t>Master title style</a:t>
            </a:r>
            <a:endParaRPr lang="en-US"/>
          </a:p>
        </p:txBody>
      </p:sp>
      <p:pic>
        <p:nvPicPr>
          <p:cNvPr id="7" name="Picture 6">
            <a:extLst>
              <a:ext uri="{FF2B5EF4-FFF2-40B4-BE49-F238E27FC236}">
                <a16:creationId xmlns:a16="http://schemas.microsoft.com/office/drawing/2014/main" id="{785728C6-83D2-9B4F-B7DB-5E188FE65FB9}"/>
              </a:ext>
            </a:extLst>
          </p:cNvPr>
          <p:cNvPicPr>
            <a:picLocks noChangeAspect="1"/>
          </p:cNvPicPr>
          <p:nvPr userDrawn="1"/>
        </p:nvPicPr>
        <p:blipFill>
          <a:blip r:embed="rId2"/>
          <a:stretch>
            <a:fillRect/>
          </a:stretch>
        </p:blipFill>
        <p:spPr>
          <a:xfrm>
            <a:off x="8114340" y="331490"/>
            <a:ext cx="742324" cy="223875"/>
          </a:xfrm>
          <a:prstGeom prst="rect">
            <a:avLst/>
          </a:prstGeom>
        </p:spPr>
      </p:pic>
      <p:sp>
        <p:nvSpPr>
          <p:cNvPr id="11" name="Rectangle 10">
            <a:extLst>
              <a:ext uri="{FF2B5EF4-FFF2-40B4-BE49-F238E27FC236}">
                <a16:creationId xmlns:a16="http://schemas.microsoft.com/office/drawing/2014/main" id="{A8BF1FF5-1BE8-7B4A-88F5-8C4DE594EA9A}"/>
              </a:ext>
            </a:extLst>
          </p:cNvPr>
          <p:cNvSpPr/>
          <p:nvPr userDrawn="1"/>
        </p:nvSpPr>
        <p:spPr>
          <a:xfrm>
            <a:off x="0" y="4803775"/>
            <a:ext cx="9144000" cy="33972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1"/>
              </a:solidFill>
            </a:endParaRPr>
          </a:p>
        </p:txBody>
      </p:sp>
      <p:sp>
        <p:nvSpPr>
          <p:cNvPr id="12" name="Date Placeholder 3">
            <a:extLst>
              <a:ext uri="{FF2B5EF4-FFF2-40B4-BE49-F238E27FC236}">
                <a16:creationId xmlns:a16="http://schemas.microsoft.com/office/drawing/2014/main" id="{AF9CCB44-24AB-2C45-B9F2-6BC054463F17}"/>
              </a:ext>
            </a:extLst>
          </p:cNvPr>
          <p:cNvSpPr>
            <a:spLocks noGrp="1"/>
          </p:cNvSpPr>
          <p:nvPr>
            <p:ph type="dt" sz="half" idx="10"/>
          </p:nvPr>
        </p:nvSpPr>
        <p:spPr>
          <a:xfrm>
            <a:off x="5963844"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30 March 2023</a:t>
            </a:fld>
            <a:endParaRPr lang="en-US"/>
          </a:p>
        </p:txBody>
      </p:sp>
      <p:sp>
        <p:nvSpPr>
          <p:cNvPr id="13" name="Slide Number Placeholder 5">
            <a:extLst>
              <a:ext uri="{FF2B5EF4-FFF2-40B4-BE49-F238E27FC236}">
                <a16:creationId xmlns:a16="http://schemas.microsoft.com/office/drawing/2014/main" id="{66F18EB3-88F6-F14B-BE7F-781B08324361}"/>
              </a:ext>
            </a:extLst>
          </p:cNvPr>
          <p:cNvSpPr>
            <a:spLocks noGrp="1"/>
          </p:cNvSpPr>
          <p:nvPr>
            <p:ph type="sldNum" sz="quarter" idx="11"/>
          </p:nvPr>
        </p:nvSpPr>
        <p:spPr>
          <a:xfrm>
            <a:off x="8306442"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
        <p:nvSpPr>
          <p:cNvPr id="14" name="Footer Placeholder 4">
            <a:extLst>
              <a:ext uri="{FF2B5EF4-FFF2-40B4-BE49-F238E27FC236}">
                <a16:creationId xmlns:a16="http://schemas.microsoft.com/office/drawing/2014/main" id="{44FBDB17-8614-3341-9E90-D869D5D1E0B6}"/>
              </a:ext>
            </a:extLst>
          </p:cNvPr>
          <p:cNvSpPr>
            <a:spLocks noGrp="1"/>
          </p:cNvSpPr>
          <p:nvPr>
            <p:ph type="ftr" sz="quarter" idx="12"/>
          </p:nvPr>
        </p:nvSpPr>
        <p:spPr>
          <a:xfrm>
            <a:off x="287338" y="486514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1577880648"/>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6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a:t>
            </a:r>
            <a:br>
              <a:rPr lang="en-GB"/>
            </a:br>
            <a:r>
              <a:rPr lang="en-GB"/>
              <a:t>Master title style</a:t>
            </a:r>
            <a:endParaRPr lang="en-US"/>
          </a:p>
        </p:txBody>
      </p:sp>
      <p:pic>
        <p:nvPicPr>
          <p:cNvPr id="7" name="Picture 6">
            <a:extLst>
              <a:ext uri="{FF2B5EF4-FFF2-40B4-BE49-F238E27FC236}">
                <a16:creationId xmlns:a16="http://schemas.microsoft.com/office/drawing/2014/main" id="{785728C6-83D2-9B4F-B7DB-5E188FE65FB9}"/>
              </a:ext>
            </a:extLst>
          </p:cNvPr>
          <p:cNvPicPr>
            <a:picLocks noChangeAspect="1"/>
          </p:cNvPicPr>
          <p:nvPr userDrawn="1"/>
        </p:nvPicPr>
        <p:blipFill>
          <a:blip r:embed="rId2"/>
          <a:stretch>
            <a:fillRect/>
          </a:stretch>
        </p:blipFill>
        <p:spPr>
          <a:xfrm>
            <a:off x="8114340" y="331490"/>
            <a:ext cx="742324" cy="223875"/>
          </a:xfrm>
          <a:prstGeom prst="rect">
            <a:avLst/>
          </a:prstGeom>
        </p:spPr>
      </p:pic>
      <p:sp>
        <p:nvSpPr>
          <p:cNvPr id="11" name="Rectangle 10">
            <a:extLst>
              <a:ext uri="{FF2B5EF4-FFF2-40B4-BE49-F238E27FC236}">
                <a16:creationId xmlns:a16="http://schemas.microsoft.com/office/drawing/2014/main" id="{A8BF1FF5-1BE8-7B4A-88F5-8C4DE594EA9A}"/>
              </a:ext>
            </a:extLst>
          </p:cNvPr>
          <p:cNvSpPr/>
          <p:nvPr userDrawn="1"/>
        </p:nvSpPr>
        <p:spPr>
          <a:xfrm>
            <a:off x="0" y="4803775"/>
            <a:ext cx="9144000" cy="3397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1"/>
              </a:solidFill>
            </a:endParaRPr>
          </a:p>
        </p:txBody>
      </p:sp>
      <p:sp>
        <p:nvSpPr>
          <p:cNvPr id="12" name="Date Placeholder 3">
            <a:extLst>
              <a:ext uri="{FF2B5EF4-FFF2-40B4-BE49-F238E27FC236}">
                <a16:creationId xmlns:a16="http://schemas.microsoft.com/office/drawing/2014/main" id="{AF9CCB44-24AB-2C45-B9F2-6BC054463F17}"/>
              </a:ext>
            </a:extLst>
          </p:cNvPr>
          <p:cNvSpPr>
            <a:spLocks noGrp="1"/>
          </p:cNvSpPr>
          <p:nvPr>
            <p:ph type="dt" sz="half" idx="10"/>
          </p:nvPr>
        </p:nvSpPr>
        <p:spPr>
          <a:xfrm>
            <a:off x="5963844"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30 March 2023</a:t>
            </a:fld>
            <a:endParaRPr lang="en-US"/>
          </a:p>
        </p:txBody>
      </p:sp>
      <p:sp>
        <p:nvSpPr>
          <p:cNvPr id="13" name="Slide Number Placeholder 5">
            <a:extLst>
              <a:ext uri="{FF2B5EF4-FFF2-40B4-BE49-F238E27FC236}">
                <a16:creationId xmlns:a16="http://schemas.microsoft.com/office/drawing/2014/main" id="{66F18EB3-88F6-F14B-BE7F-781B08324361}"/>
              </a:ext>
            </a:extLst>
          </p:cNvPr>
          <p:cNvSpPr>
            <a:spLocks noGrp="1"/>
          </p:cNvSpPr>
          <p:nvPr>
            <p:ph type="sldNum" sz="quarter" idx="11"/>
          </p:nvPr>
        </p:nvSpPr>
        <p:spPr>
          <a:xfrm>
            <a:off x="8306442"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4" name="Footer Placeholder 4">
            <a:extLst>
              <a:ext uri="{FF2B5EF4-FFF2-40B4-BE49-F238E27FC236}">
                <a16:creationId xmlns:a16="http://schemas.microsoft.com/office/drawing/2014/main" id="{44FBDB17-8614-3341-9E90-D869D5D1E0B6}"/>
              </a:ext>
            </a:extLst>
          </p:cNvPr>
          <p:cNvSpPr>
            <a:spLocks noGrp="1"/>
          </p:cNvSpPr>
          <p:nvPr>
            <p:ph type="ftr" sz="quarter" idx="12"/>
          </p:nvPr>
        </p:nvSpPr>
        <p:spPr>
          <a:xfrm>
            <a:off x="287338"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1688563261"/>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Blank 1">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1B1E9BE-222B-FB46-8292-D1E012B4D94C}"/>
              </a:ext>
            </a:extLst>
          </p:cNvPr>
          <p:cNvPicPr>
            <a:picLocks noChangeAspect="1"/>
          </p:cNvPicPr>
          <p:nvPr userDrawn="1"/>
        </p:nvPicPr>
        <p:blipFill>
          <a:blip r:embed="rId2"/>
          <a:stretch>
            <a:fillRect/>
          </a:stretch>
        </p:blipFill>
        <p:spPr>
          <a:xfrm>
            <a:off x="8114340" y="331490"/>
            <a:ext cx="742324" cy="223875"/>
          </a:xfrm>
          <a:prstGeom prst="rect">
            <a:avLst/>
          </a:prstGeom>
        </p:spPr>
      </p:pic>
      <p:sp>
        <p:nvSpPr>
          <p:cNvPr id="9" name="Rectangle 8">
            <a:extLst>
              <a:ext uri="{FF2B5EF4-FFF2-40B4-BE49-F238E27FC236}">
                <a16:creationId xmlns:a16="http://schemas.microsoft.com/office/drawing/2014/main" id="{2DBB7D74-320F-9743-AB43-470FDD0767A9}"/>
              </a:ext>
            </a:extLst>
          </p:cNvPr>
          <p:cNvSpPr/>
          <p:nvPr userDrawn="1"/>
        </p:nvSpPr>
        <p:spPr>
          <a:xfrm>
            <a:off x="0" y="4803775"/>
            <a:ext cx="9144000" cy="33972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1"/>
              </a:solidFill>
            </a:endParaRPr>
          </a:p>
        </p:txBody>
      </p:sp>
      <p:sp>
        <p:nvSpPr>
          <p:cNvPr id="11" name="Date Placeholder 3">
            <a:extLst>
              <a:ext uri="{FF2B5EF4-FFF2-40B4-BE49-F238E27FC236}">
                <a16:creationId xmlns:a16="http://schemas.microsoft.com/office/drawing/2014/main" id="{4683FF6C-EF4D-4B43-BFBC-B1F97145A6C7}"/>
              </a:ext>
            </a:extLst>
          </p:cNvPr>
          <p:cNvSpPr>
            <a:spLocks noGrp="1"/>
          </p:cNvSpPr>
          <p:nvPr>
            <p:ph type="dt" sz="half" idx="10"/>
          </p:nvPr>
        </p:nvSpPr>
        <p:spPr>
          <a:xfrm>
            <a:off x="5963844"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30 March 2023</a:t>
            </a:fld>
            <a:endParaRPr lang="en-US"/>
          </a:p>
        </p:txBody>
      </p:sp>
      <p:sp>
        <p:nvSpPr>
          <p:cNvPr id="12" name="Slide Number Placeholder 5">
            <a:extLst>
              <a:ext uri="{FF2B5EF4-FFF2-40B4-BE49-F238E27FC236}">
                <a16:creationId xmlns:a16="http://schemas.microsoft.com/office/drawing/2014/main" id="{805B6C67-8B35-8848-BD1B-C32BF6489C87}"/>
              </a:ext>
            </a:extLst>
          </p:cNvPr>
          <p:cNvSpPr>
            <a:spLocks noGrp="1"/>
          </p:cNvSpPr>
          <p:nvPr>
            <p:ph type="sldNum" sz="quarter" idx="11"/>
          </p:nvPr>
        </p:nvSpPr>
        <p:spPr>
          <a:xfrm>
            <a:off x="8306442"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
        <p:nvSpPr>
          <p:cNvPr id="13" name="Footer Placeholder 4">
            <a:extLst>
              <a:ext uri="{FF2B5EF4-FFF2-40B4-BE49-F238E27FC236}">
                <a16:creationId xmlns:a16="http://schemas.microsoft.com/office/drawing/2014/main" id="{CA4059AE-8F05-5040-8E7C-51CFA249D9F7}"/>
              </a:ext>
            </a:extLst>
          </p:cNvPr>
          <p:cNvSpPr>
            <a:spLocks noGrp="1"/>
          </p:cNvSpPr>
          <p:nvPr>
            <p:ph type="ftr" sz="quarter" idx="12"/>
          </p:nvPr>
        </p:nvSpPr>
        <p:spPr>
          <a:xfrm>
            <a:off x="287338" y="486514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3800149722"/>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Blank 2">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685D838-5580-B346-A5C8-F3F610B00281}"/>
              </a:ext>
            </a:extLst>
          </p:cNvPr>
          <p:cNvPicPr>
            <a:picLocks noChangeAspect="1"/>
          </p:cNvPicPr>
          <p:nvPr userDrawn="1"/>
        </p:nvPicPr>
        <p:blipFill>
          <a:blip r:embed="rId2"/>
          <a:stretch>
            <a:fillRect/>
          </a:stretch>
        </p:blipFill>
        <p:spPr>
          <a:xfrm>
            <a:off x="8114340" y="331490"/>
            <a:ext cx="742324" cy="223875"/>
          </a:xfrm>
          <a:prstGeom prst="rect">
            <a:avLst/>
          </a:prstGeom>
        </p:spPr>
      </p:pic>
      <p:sp>
        <p:nvSpPr>
          <p:cNvPr id="9" name="Rectangle 8">
            <a:extLst>
              <a:ext uri="{FF2B5EF4-FFF2-40B4-BE49-F238E27FC236}">
                <a16:creationId xmlns:a16="http://schemas.microsoft.com/office/drawing/2014/main" id="{69DD2D11-E1B2-5B47-9CEF-AC219BED6359}"/>
              </a:ext>
            </a:extLst>
          </p:cNvPr>
          <p:cNvSpPr/>
          <p:nvPr userDrawn="1"/>
        </p:nvSpPr>
        <p:spPr>
          <a:xfrm>
            <a:off x="0" y="4803775"/>
            <a:ext cx="9144000" cy="3397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1"/>
              </a:solidFill>
            </a:endParaRPr>
          </a:p>
        </p:txBody>
      </p:sp>
      <p:sp>
        <p:nvSpPr>
          <p:cNvPr id="11" name="Date Placeholder 3">
            <a:extLst>
              <a:ext uri="{FF2B5EF4-FFF2-40B4-BE49-F238E27FC236}">
                <a16:creationId xmlns:a16="http://schemas.microsoft.com/office/drawing/2014/main" id="{B178753B-B85C-A943-AA55-73E222334D96}"/>
              </a:ext>
            </a:extLst>
          </p:cNvPr>
          <p:cNvSpPr>
            <a:spLocks noGrp="1"/>
          </p:cNvSpPr>
          <p:nvPr>
            <p:ph type="dt" sz="half" idx="10"/>
          </p:nvPr>
        </p:nvSpPr>
        <p:spPr>
          <a:xfrm>
            <a:off x="5963844"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30 March 2023</a:t>
            </a:fld>
            <a:endParaRPr lang="en-US"/>
          </a:p>
        </p:txBody>
      </p:sp>
      <p:sp>
        <p:nvSpPr>
          <p:cNvPr id="12" name="Slide Number Placeholder 5">
            <a:extLst>
              <a:ext uri="{FF2B5EF4-FFF2-40B4-BE49-F238E27FC236}">
                <a16:creationId xmlns:a16="http://schemas.microsoft.com/office/drawing/2014/main" id="{A0C71B9E-F331-0D44-A985-20D528D18A7F}"/>
              </a:ext>
            </a:extLst>
          </p:cNvPr>
          <p:cNvSpPr>
            <a:spLocks noGrp="1"/>
          </p:cNvSpPr>
          <p:nvPr>
            <p:ph type="sldNum" sz="quarter" idx="11"/>
          </p:nvPr>
        </p:nvSpPr>
        <p:spPr>
          <a:xfrm>
            <a:off x="8306442"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3" name="Footer Placeholder 4">
            <a:extLst>
              <a:ext uri="{FF2B5EF4-FFF2-40B4-BE49-F238E27FC236}">
                <a16:creationId xmlns:a16="http://schemas.microsoft.com/office/drawing/2014/main" id="{6CE5E41F-4B76-A546-A047-8C150366C412}"/>
              </a:ext>
            </a:extLst>
          </p:cNvPr>
          <p:cNvSpPr>
            <a:spLocks noGrp="1"/>
          </p:cNvSpPr>
          <p:nvPr>
            <p:ph type="ftr" sz="quarter" idx="12"/>
          </p:nvPr>
        </p:nvSpPr>
        <p:spPr>
          <a:xfrm>
            <a:off x="287338"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426421064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itle and Content 2">
    <p:spTree>
      <p:nvGrpSpPr>
        <p:cNvPr id="1" name=""/>
        <p:cNvGrpSpPr/>
        <p:nvPr/>
      </p:nvGrpSpPr>
      <p:grpSpPr>
        <a:xfrm>
          <a:off x="0" y="0"/>
          <a:ext cx="0" cy="0"/>
          <a:chOff x="0" y="0"/>
          <a:chExt cx="0" cy="0"/>
        </a:xfrm>
      </p:grpSpPr>
      <p:sp>
        <p:nvSpPr>
          <p:cNvPr id="3" name="Content Placeholder 2"/>
          <p:cNvSpPr>
            <a:spLocks noGrp="1"/>
          </p:cNvSpPr>
          <p:nvPr>
            <p:ph idx="1"/>
          </p:nvPr>
        </p:nvSpPr>
        <p:spPr>
          <a:xfrm>
            <a:off x="287338" y="1635125"/>
            <a:ext cx="8228012" cy="2997597"/>
          </a:xfrm>
        </p:spPr>
        <p:txBody>
          <a:bodyPr/>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vl6pPr>
              <a:buClr>
                <a:schemeClr val="accent1"/>
              </a:buClr>
              <a:defRPr/>
            </a:lvl6pPr>
            <a:lvl7pPr>
              <a:buClr>
                <a:schemeClr val="accent1"/>
              </a:buClr>
              <a:defRPr/>
            </a:lvl7pPr>
            <a:lvl8pPr>
              <a:buClr>
                <a:schemeClr val="accent1"/>
              </a:buClr>
              <a:defRPr/>
            </a:lvl8pPr>
            <a:lvl9pPr>
              <a:buClr>
                <a:schemeClr val="accent1"/>
              </a:buClr>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a:p>
            <a:pPr lvl="5"/>
            <a:r>
              <a:rPr lang="en-GB"/>
              <a:t>Sixth level</a:t>
            </a:r>
          </a:p>
          <a:p>
            <a:pPr lvl="6"/>
            <a:r>
              <a:rPr lang="en-GB"/>
              <a:t>Seventh level</a:t>
            </a:r>
          </a:p>
          <a:p>
            <a:pPr lvl="7"/>
            <a:r>
              <a:rPr lang="en-GB"/>
              <a:t>Eighth level</a:t>
            </a:r>
          </a:p>
          <a:p>
            <a:pPr lvl="8"/>
            <a:r>
              <a:rPr lang="en-GB"/>
              <a:t>Ninth level</a:t>
            </a:r>
            <a:endParaRPr lang="en-US"/>
          </a:p>
          <a:p>
            <a:pPr lvl="4"/>
            <a:endParaRPr lang="en-US"/>
          </a:p>
        </p:txBody>
      </p:sp>
      <p:pic>
        <p:nvPicPr>
          <p:cNvPr id="13" name="Picture 12">
            <a:extLst>
              <a:ext uri="{FF2B5EF4-FFF2-40B4-BE49-F238E27FC236}">
                <a16:creationId xmlns:a16="http://schemas.microsoft.com/office/drawing/2014/main" id="{E5583453-FCDA-A14F-BFF8-458D001962D6}"/>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0" name="Title Placeholder 1">
            <a:extLst>
              <a:ext uri="{FF2B5EF4-FFF2-40B4-BE49-F238E27FC236}">
                <a16:creationId xmlns:a16="http://schemas.microsoft.com/office/drawing/2014/main" id="{EB033A1D-E455-9946-A3E3-EBEF1EBD72B4}"/>
              </a:ext>
            </a:extLst>
          </p:cNvPr>
          <p:cNvSpPr>
            <a:spLocks noGrp="1"/>
          </p:cNvSpPr>
          <p:nvPr>
            <p:ph type="title"/>
          </p:nvPr>
        </p:nvSpPr>
        <p:spPr>
          <a:xfrm>
            <a:off x="287338" y="349505"/>
            <a:ext cx="7610869" cy="1019027"/>
          </a:xfrm>
          <a:prstGeom prst="rect">
            <a:avLst/>
          </a:prstGeom>
        </p:spPr>
        <p:txBody>
          <a:bodyPr vert="horz" wrap="none" lIns="0" tIns="0" rIns="0" bIns="0" rtlCol="0" anchor="b">
            <a:noAutofit/>
          </a:bodyPr>
          <a:lstStyle/>
          <a:p>
            <a:r>
              <a:rPr lang="en-GB"/>
              <a:t>Click to edit </a:t>
            </a:r>
            <a:br>
              <a:rPr lang="en-GB"/>
            </a:br>
            <a:r>
              <a:rPr lang="en-GB"/>
              <a:t>master title style</a:t>
            </a:r>
            <a:endParaRPr lang="en-US"/>
          </a:p>
        </p:txBody>
      </p:sp>
      <p:sp>
        <p:nvSpPr>
          <p:cNvPr id="12" name="Rectangle 11">
            <a:extLst>
              <a:ext uri="{FF2B5EF4-FFF2-40B4-BE49-F238E27FC236}">
                <a16:creationId xmlns:a16="http://schemas.microsoft.com/office/drawing/2014/main" id="{DABB8075-CBD7-4E4C-929A-4DA121AF4948}"/>
              </a:ext>
            </a:extLst>
          </p:cNvPr>
          <p:cNvSpPr/>
          <p:nvPr userDrawn="1"/>
        </p:nvSpPr>
        <p:spPr>
          <a:xfrm>
            <a:off x="0" y="4803774"/>
            <a:ext cx="9144000" cy="3397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Date Placeholder 3">
            <a:extLst>
              <a:ext uri="{FF2B5EF4-FFF2-40B4-BE49-F238E27FC236}">
                <a16:creationId xmlns:a16="http://schemas.microsoft.com/office/drawing/2014/main" id="{71985517-24AB-6347-BAA1-E8E5A30CFB49}"/>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30 March 2023</a:t>
            </a:fld>
            <a:endParaRPr lang="en-US"/>
          </a:p>
        </p:txBody>
      </p:sp>
      <p:sp>
        <p:nvSpPr>
          <p:cNvPr id="15" name="Slide Number Placeholder 5">
            <a:extLst>
              <a:ext uri="{FF2B5EF4-FFF2-40B4-BE49-F238E27FC236}">
                <a16:creationId xmlns:a16="http://schemas.microsoft.com/office/drawing/2014/main" id="{07663476-5FE4-B242-80D4-EE4FA0045C08}"/>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A4B602E5-2865-ED4D-96ED-B6B22443B613}"/>
              </a:ext>
            </a:extLst>
          </p:cNvPr>
          <p:cNvSpPr>
            <a:spLocks noGrp="1"/>
          </p:cNvSpPr>
          <p:nvPr>
            <p:ph type="ftr" sz="quarter" idx="3"/>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3706908575"/>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Blank 3">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8BB6C72-80DB-6947-A268-72C014729A3E}"/>
              </a:ext>
            </a:extLst>
          </p:cNvPr>
          <p:cNvPicPr>
            <a:picLocks noChangeAspect="1"/>
          </p:cNvPicPr>
          <p:nvPr userDrawn="1"/>
        </p:nvPicPr>
        <p:blipFill>
          <a:blip r:embed="rId2"/>
          <a:stretch>
            <a:fillRect/>
          </a:stretch>
        </p:blipFill>
        <p:spPr>
          <a:xfrm>
            <a:off x="8114340" y="331490"/>
            <a:ext cx="742324" cy="223875"/>
          </a:xfrm>
          <a:prstGeom prst="rect">
            <a:avLst/>
          </a:prstGeom>
        </p:spPr>
      </p:pic>
      <p:sp>
        <p:nvSpPr>
          <p:cNvPr id="9" name="Rectangle 8">
            <a:extLst>
              <a:ext uri="{FF2B5EF4-FFF2-40B4-BE49-F238E27FC236}">
                <a16:creationId xmlns:a16="http://schemas.microsoft.com/office/drawing/2014/main" id="{59B790EC-8C5B-D343-A62E-4D3C8191175D}"/>
              </a:ext>
            </a:extLst>
          </p:cNvPr>
          <p:cNvSpPr/>
          <p:nvPr userDrawn="1"/>
        </p:nvSpPr>
        <p:spPr>
          <a:xfrm>
            <a:off x="0" y="4803775"/>
            <a:ext cx="9144000" cy="33972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1"/>
              </a:solidFill>
            </a:endParaRPr>
          </a:p>
        </p:txBody>
      </p:sp>
      <p:sp>
        <p:nvSpPr>
          <p:cNvPr id="11" name="Date Placeholder 3">
            <a:extLst>
              <a:ext uri="{FF2B5EF4-FFF2-40B4-BE49-F238E27FC236}">
                <a16:creationId xmlns:a16="http://schemas.microsoft.com/office/drawing/2014/main" id="{EBEDA432-64C8-DE4C-ACA0-1C8F1BE663F4}"/>
              </a:ext>
            </a:extLst>
          </p:cNvPr>
          <p:cNvSpPr>
            <a:spLocks noGrp="1"/>
          </p:cNvSpPr>
          <p:nvPr>
            <p:ph type="dt" sz="half" idx="10"/>
          </p:nvPr>
        </p:nvSpPr>
        <p:spPr>
          <a:xfrm>
            <a:off x="5963844"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30 March 2023</a:t>
            </a:fld>
            <a:endParaRPr lang="en-US"/>
          </a:p>
        </p:txBody>
      </p:sp>
      <p:sp>
        <p:nvSpPr>
          <p:cNvPr id="12" name="Slide Number Placeholder 5">
            <a:extLst>
              <a:ext uri="{FF2B5EF4-FFF2-40B4-BE49-F238E27FC236}">
                <a16:creationId xmlns:a16="http://schemas.microsoft.com/office/drawing/2014/main" id="{00F9FE36-268D-4746-B932-033FC7DB134A}"/>
              </a:ext>
            </a:extLst>
          </p:cNvPr>
          <p:cNvSpPr>
            <a:spLocks noGrp="1"/>
          </p:cNvSpPr>
          <p:nvPr>
            <p:ph type="sldNum" sz="quarter" idx="11"/>
          </p:nvPr>
        </p:nvSpPr>
        <p:spPr>
          <a:xfrm>
            <a:off x="8306442"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3" name="Footer Placeholder 4">
            <a:extLst>
              <a:ext uri="{FF2B5EF4-FFF2-40B4-BE49-F238E27FC236}">
                <a16:creationId xmlns:a16="http://schemas.microsoft.com/office/drawing/2014/main" id="{174779F4-2C51-0B47-920D-A13091721EC3}"/>
              </a:ext>
            </a:extLst>
          </p:cNvPr>
          <p:cNvSpPr>
            <a:spLocks noGrp="1"/>
          </p:cNvSpPr>
          <p:nvPr>
            <p:ph type="ftr" sz="quarter" idx="12"/>
          </p:nvPr>
        </p:nvSpPr>
        <p:spPr>
          <a:xfrm>
            <a:off x="287338"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2778106348"/>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Blank 4">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839B35B-9CB2-A940-AB8D-492F9F38D48A}"/>
              </a:ext>
            </a:extLst>
          </p:cNvPr>
          <p:cNvPicPr>
            <a:picLocks noChangeAspect="1"/>
          </p:cNvPicPr>
          <p:nvPr userDrawn="1"/>
        </p:nvPicPr>
        <p:blipFill>
          <a:blip r:embed="rId2"/>
          <a:stretch>
            <a:fillRect/>
          </a:stretch>
        </p:blipFill>
        <p:spPr>
          <a:xfrm>
            <a:off x="8114340" y="331490"/>
            <a:ext cx="742324" cy="223875"/>
          </a:xfrm>
          <a:prstGeom prst="rect">
            <a:avLst/>
          </a:prstGeom>
        </p:spPr>
      </p:pic>
      <p:sp>
        <p:nvSpPr>
          <p:cNvPr id="9" name="Rectangle 8">
            <a:extLst>
              <a:ext uri="{FF2B5EF4-FFF2-40B4-BE49-F238E27FC236}">
                <a16:creationId xmlns:a16="http://schemas.microsoft.com/office/drawing/2014/main" id="{6577C829-9A29-B541-88A0-E0A3241E2494}"/>
              </a:ext>
            </a:extLst>
          </p:cNvPr>
          <p:cNvSpPr/>
          <p:nvPr userDrawn="1"/>
        </p:nvSpPr>
        <p:spPr>
          <a:xfrm>
            <a:off x="0" y="4803775"/>
            <a:ext cx="9144000" cy="33972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1"/>
              </a:solidFill>
            </a:endParaRPr>
          </a:p>
        </p:txBody>
      </p:sp>
      <p:sp>
        <p:nvSpPr>
          <p:cNvPr id="11" name="Date Placeholder 3">
            <a:extLst>
              <a:ext uri="{FF2B5EF4-FFF2-40B4-BE49-F238E27FC236}">
                <a16:creationId xmlns:a16="http://schemas.microsoft.com/office/drawing/2014/main" id="{6FFDA17A-4D85-2B45-A847-4908C659401E}"/>
              </a:ext>
            </a:extLst>
          </p:cNvPr>
          <p:cNvSpPr>
            <a:spLocks noGrp="1"/>
          </p:cNvSpPr>
          <p:nvPr>
            <p:ph type="dt" sz="half" idx="10"/>
          </p:nvPr>
        </p:nvSpPr>
        <p:spPr>
          <a:xfrm>
            <a:off x="5963844"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30 March 2023</a:t>
            </a:fld>
            <a:endParaRPr lang="en-US"/>
          </a:p>
        </p:txBody>
      </p:sp>
      <p:sp>
        <p:nvSpPr>
          <p:cNvPr id="12" name="Slide Number Placeholder 5">
            <a:extLst>
              <a:ext uri="{FF2B5EF4-FFF2-40B4-BE49-F238E27FC236}">
                <a16:creationId xmlns:a16="http://schemas.microsoft.com/office/drawing/2014/main" id="{DDAE4CE8-E988-8743-B07A-75A86D10F4FE}"/>
              </a:ext>
            </a:extLst>
          </p:cNvPr>
          <p:cNvSpPr>
            <a:spLocks noGrp="1"/>
          </p:cNvSpPr>
          <p:nvPr>
            <p:ph type="sldNum" sz="quarter" idx="11"/>
          </p:nvPr>
        </p:nvSpPr>
        <p:spPr>
          <a:xfrm>
            <a:off x="8306442"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3" name="Footer Placeholder 4">
            <a:extLst>
              <a:ext uri="{FF2B5EF4-FFF2-40B4-BE49-F238E27FC236}">
                <a16:creationId xmlns:a16="http://schemas.microsoft.com/office/drawing/2014/main" id="{BA44E55B-9546-8343-A41F-0EA8DF15F830}"/>
              </a:ext>
            </a:extLst>
          </p:cNvPr>
          <p:cNvSpPr>
            <a:spLocks noGrp="1"/>
          </p:cNvSpPr>
          <p:nvPr>
            <p:ph type="ftr" sz="quarter" idx="12"/>
          </p:nvPr>
        </p:nvSpPr>
        <p:spPr>
          <a:xfrm>
            <a:off x="287338"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1652293094"/>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Blank 5">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3ECA29A-370C-4747-8EA1-6BCDF42055F1}"/>
              </a:ext>
            </a:extLst>
          </p:cNvPr>
          <p:cNvPicPr>
            <a:picLocks noChangeAspect="1"/>
          </p:cNvPicPr>
          <p:nvPr userDrawn="1"/>
        </p:nvPicPr>
        <p:blipFill>
          <a:blip r:embed="rId2"/>
          <a:stretch>
            <a:fillRect/>
          </a:stretch>
        </p:blipFill>
        <p:spPr>
          <a:xfrm>
            <a:off x="8114340" y="331490"/>
            <a:ext cx="742324" cy="223875"/>
          </a:xfrm>
          <a:prstGeom prst="rect">
            <a:avLst/>
          </a:prstGeom>
        </p:spPr>
      </p:pic>
      <p:sp>
        <p:nvSpPr>
          <p:cNvPr id="9" name="Rectangle 8">
            <a:extLst>
              <a:ext uri="{FF2B5EF4-FFF2-40B4-BE49-F238E27FC236}">
                <a16:creationId xmlns:a16="http://schemas.microsoft.com/office/drawing/2014/main" id="{E031A498-E422-4046-93F7-CC32877DA159}"/>
              </a:ext>
            </a:extLst>
          </p:cNvPr>
          <p:cNvSpPr/>
          <p:nvPr userDrawn="1"/>
        </p:nvSpPr>
        <p:spPr>
          <a:xfrm>
            <a:off x="0" y="4803775"/>
            <a:ext cx="9144000" cy="33972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1"/>
              </a:solidFill>
            </a:endParaRPr>
          </a:p>
        </p:txBody>
      </p:sp>
      <p:sp>
        <p:nvSpPr>
          <p:cNvPr id="11" name="Date Placeholder 3">
            <a:extLst>
              <a:ext uri="{FF2B5EF4-FFF2-40B4-BE49-F238E27FC236}">
                <a16:creationId xmlns:a16="http://schemas.microsoft.com/office/drawing/2014/main" id="{C393D178-A36A-C840-845A-B7AA72CB30C5}"/>
              </a:ext>
            </a:extLst>
          </p:cNvPr>
          <p:cNvSpPr>
            <a:spLocks noGrp="1"/>
          </p:cNvSpPr>
          <p:nvPr>
            <p:ph type="dt" sz="half" idx="10"/>
          </p:nvPr>
        </p:nvSpPr>
        <p:spPr>
          <a:xfrm>
            <a:off x="5963844"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30 March 2023</a:t>
            </a:fld>
            <a:endParaRPr lang="en-US"/>
          </a:p>
        </p:txBody>
      </p:sp>
      <p:sp>
        <p:nvSpPr>
          <p:cNvPr id="12" name="Slide Number Placeholder 5">
            <a:extLst>
              <a:ext uri="{FF2B5EF4-FFF2-40B4-BE49-F238E27FC236}">
                <a16:creationId xmlns:a16="http://schemas.microsoft.com/office/drawing/2014/main" id="{0F2248CB-B5C2-2E4B-AC5A-0C8A1B66F5D4}"/>
              </a:ext>
            </a:extLst>
          </p:cNvPr>
          <p:cNvSpPr>
            <a:spLocks noGrp="1"/>
          </p:cNvSpPr>
          <p:nvPr>
            <p:ph type="sldNum" sz="quarter" idx="11"/>
          </p:nvPr>
        </p:nvSpPr>
        <p:spPr>
          <a:xfrm>
            <a:off x="8306442"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3" name="Footer Placeholder 4">
            <a:extLst>
              <a:ext uri="{FF2B5EF4-FFF2-40B4-BE49-F238E27FC236}">
                <a16:creationId xmlns:a16="http://schemas.microsoft.com/office/drawing/2014/main" id="{B1F6A1D6-F6DA-2F43-BE4E-AD26AF786F3B}"/>
              </a:ext>
            </a:extLst>
          </p:cNvPr>
          <p:cNvSpPr>
            <a:spLocks noGrp="1"/>
          </p:cNvSpPr>
          <p:nvPr>
            <p:ph type="ftr" sz="quarter" idx="12"/>
          </p:nvPr>
        </p:nvSpPr>
        <p:spPr>
          <a:xfrm>
            <a:off x="287338"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4235742193"/>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Blank 6">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CB9E332-2809-0949-A453-D76C94FD3DBC}"/>
              </a:ext>
            </a:extLst>
          </p:cNvPr>
          <p:cNvPicPr>
            <a:picLocks noChangeAspect="1"/>
          </p:cNvPicPr>
          <p:nvPr userDrawn="1"/>
        </p:nvPicPr>
        <p:blipFill>
          <a:blip r:embed="rId2"/>
          <a:stretch>
            <a:fillRect/>
          </a:stretch>
        </p:blipFill>
        <p:spPr>
          <a:xfrm>
            <a:off x="8114340" y="331490"/>
            <a:ext cx="742324" cy="223875"/>
          </a:xfrm>
          <a:prstGeom prst="rect">
            <a:avLst/>
          </a:prstGeom>
        </p:spPr>
      </p:pic>
      <p:sp>
        <p:nvSpPr>
          <p:cNvPr id="9" name="Rectangle 8">
            <a:extLst>
              <a:ext uri="{FF2B5EF4-FFF2-40B4-BE49-F238E27FC236}">
                <a16:creationId xmlns:a16="http://schemas.microsoft.com/office/drawing/2014/main" id="{1C0AACF5-FD30-B543-B35B-F0EAD87D9C67}"/>
              </a:ext>
            </a:extLst>
          </p:cNvPr>
          <p:cNvSpPr/>
          <p:nvPr userDrawn="1"/>
        </p:nvSpPr>
        <p:spPr>
          <a:xfrm>
            <a:off x="0" y="4803775"/>
            <a:ext cx="9144000" cy="33972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1"/>
              </a:solidFill>
            </a:endParaRPr>
          </a:p>
        </p:txBody>
      </p:sp>
      <p:sp>
        <p:nvSpPr>
          <p:cNvPr id="11" name="Date Placeholder 3">
            <a:extLst>
              <a:ext uri="{FF2B5EF4-FFF2-40B4-BE49-F238E27FC236}">
                <a16:creationId xmlns:a16="http://schemas.microsoft.com/office/drawing/2014/main" id="{4D685024-CF4B-374F-A16C-36D6705856C3}"/>
              </a:ext>
            </a:extLst>
          </p:cNvPr>
          <p:cNvSpPr>
            <a:spLocks noGrp="1"/>
          </p:cNvSpPr>
          <p:nvPr>
            <p:ph type="dt" sz="half" idx="10"/>
          </p:nvPr>
        </p:nvSpPr>
        <p:spPr>
          <a:xfrm>
            <a:off x="5963844"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30 March 2023</a:t>
            </a:fld>
            <a:endParaRPr lang="en-US"/>
          </a:p>
        </p:txBody>
      </p:sp>
      <p:sp>
        <p:nvSpPr>
          <p:cNvPr id="12" name="Slide Number Placeholder 5">
            <a:extLst>
              <a:ext uri="{FF2B5EF4-FFF2-40B4-BE49-F238E27FC236}">
                <a16:creationId xmlns:a16="http://schemas.microsoft.com/office/drawing/2014/main" id="{2E7F940B-8D3B-1B49-9202-A183D4B92370}"/>
              </a:ext>
            </a:extLst>
          </p:cNvPr>
          <p:cNvSpPr>
            <a:spLocks noGrp="1"/>
          </p:cNvSpPr>
          <p:nvPr>
            <p:ph type="sldNum" sz="quarter" idx="11"/>
          </p:nvPr>
        </p:nvSpPr>
        <p:spPr>
          <a:xfrm>
            <a:off x="8306442"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3" name="Footer Placeholder 4">
            <a:extLst>
              <a:ext uri="{FF2B5EF4-FFF2-40B4-BE49-F238E27FC236}">
                <a16:creationId xmlns:a16="http://schemas.microsoft.com/office/drawing/2014/main" id="{615CE11C-BF75-ED44-8C24-8691C2EC2EBE}"/>
              </a:ext>
            </a:extLst>
          </p:cNvPr>
          <p:cNvSpPr>
            <a:spLocks noGrp="1"/>
          </p:cNvSpPr>
          <p:nvPr>
            <p:ph type="ftr" sz="quarter" idx="12"/>
          </p:nvPr>
        </p:nvSpPr>
        <p:spPr>
          <a:xfrm>
            <a:off x="287338"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768268507"/>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1_Blank 6">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C7E1DF2-0337-F341-A788-3A1E3BDC4F3F}"/>
              </a:ext>
            </a:extLst>
          </p:cNvPr>
          <p:cNvSpPr/>
          <p:nvPr userDrawn="1"/>
        </p:nvSpPr>
        <p:spPr>
          <a:xfrm>
            <a:off x="0" y="4803775"/>
            <a:ext cx="9144000" cy="3397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1"/>
              </a:solidFill>
            </a:endParaRP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4"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30 March 2023</a:t>
            </a:fld>
            <a:endParaRPr lang="en-US"/>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2"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287338"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pic>
        <p:nvPicPr>
          <p:cNvPr id="6" name="Picture 5">
            <a:extLst>
              <a:ext uri="{FF2B5EF4-FFF2-40B4-BE49-F238E27FC236}">
                <a16:creationId xmlns:a16="http://schemas.microsoft.com/office/drawing/2014/main" id="{ACB9E332-2809-0949-A453-D76C94FD3DBC}"/>
              </a:ext>
            </a:extLst>
          </p:cNvPr>
          <p:cNvPicPr>
            <a:picLocks noChangeAspect="1"/>
          </p:cNvPicPr>
          <p:nvPr userDrawn="1"/>
        </p:nvPicPr>
        <p:blipFill>
          <a:blip r:embed="rId2"/>
          <a:stretch>
            <a:fillRect/>
          </a:stretch>
        </p:blipFill>
        <p:spPr>
          <a:xfrm>
            <a:off x="8114340" y="331490"/>
            <a:ext cx="742324" cy="223875"/>
          </a:xfrm>
          <a:prstGeom prst="rect">
            <a:avLst/>
          </a:prstGeom>
        </p:spPr>
      </p:pic>
    </p:spTree>
    <p:extLst>
      <p:ext uri="{BB962C8B-B14F-4D97-AF65-F5344CB8AC3E}">
        <p14:creationId xmlns:p14="http://schemas.microsoft.com/office/powerpoint/2010/main" val="4241330680"/>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2_Blank 6">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C7E1DF2-0337-F341-A788-3A1E3BDC4F3F}"/>
              </a:ext>
            </a:extLst>
          </p:cNvPr>
          <p:cNvSpPr/>
          <p:nvPr userDrawn="1"/>
        </p:nvSpPr>
        <p:spPr>
          <a:xfrm rot="16200000">
            <a:off x="6495539" y="2495037"/>
            <a:ext cx="5143500" cy="15342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1"/>
              </a:solidFill>
            </a:endParaRP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4"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30 March 2023</a:t>
            </a:fld>
            <a:endParaRPr lang="en-US"/>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2"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1347305" y="486514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pic>
        <p:nvPicPr>
          <p:cNvPr id="6" name="Picture 5">
            <a:extLst>
              <a:ext uri="{FF2B5EF4-FFF2-40B4-BE49-F238E27FC236}">
                <a16:creationId xmlns:a16="http://schemas.microsoft.com/office/drawing/2014/main" id="{ACB9E332-2809-0949-A453-D76C94FD3DBC}"/>
              </a:ext>
            </a:extLst>
          </p:cNvPr>
          <p:cNvPicPr>
            <a:picLocks noChangeAspect="1"/>
          </p:cNvPicPr>
          <p:nvPr userDrawn="1"/>
        </p:nvPicPr>
        <p:blipFill>
          <a:blip r:embed="rId2"/>
          <a:stretch>
            <a:fillRect/>
          </a:stretch>
        </p:blipFill>
        <p:spPr>
          <a:xfrm>
            <a:off x="287339" y="4885610"/>
            <a:ext cx="614789" cy="185412"/>
          </a:xfrm>
          <a:prstGeom prst="rect">
            <a:avLst/>
          </a:prstGeom>
        </p:spPr>
      </p:pic>
    </p:spTree>
    <p:extLst>
      <p:ext uri="{BB962C8B-B14F-4D97-AF65-F5344CB8AC3E}">
        <p14:creationId xmlns:p14="http://schemas.microsoft.com/office/powerpoint/2010/main" val="915920420"/>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3_Blank 6">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C7E1DF2-0337-F341-A788-3A1E3BDC4F3F}"/>
              </a:ext>
            </a:extLst>
          </p:cNvPr>
          <p:cNvSpPr/>
          <p:nvPr userDrawn="1"/>
        </p:nvSpPr>
        <p:spPr>
          <a:xfrm rot="16200000">
            <a:off x="6495539" y="2495037"/>
            <a:ext cx="5143500" cy="1534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1"/>
              </a:solidFill>
            </a:endParaRP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4"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30 March 2023</a:t>
            </a:fld>
            <a:endParaRPr lang="en-US"/>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2"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1347305" y="486514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pic>
        <p:nvPicPr>
          <p:cNvPr id="6" name="Picture 5">
            <a:extLst>
              <a:ext uri="{FF2B5EF4-FFF2-40B4-BE49-F238E27FC236}">
                <a16:creationId xmlns:a16="http://schemas.microsoft.com/office/drawing/2014/main" id="{ACB9E332-2809-0949-A453-D76C94FD3DBC}"/>
              </a:ext>
            </a:extLst>
          </p:cNvPr>
          <p:cNvPicPr>
            <a:picLocks noChangeAspect="1"/>
          </p:cNvPicPr>
          <p:nvPr userDrawn="1"/>
        </p:nvPicPr>
        <p:blipFill>
          <a:blip r:embed="rId2"/>
          <a:stretch>
            <a:fillRect/>
          </a:stretch>
        </p:blipFill>
        <p:spPr>
          <a:xfrm>
            <a:off x="287339" y="4885610"/>
            <a:ext cx="614789" cy="185412"/>
          </a:xfrm>
          <a:prstGeom prst="rect">
            <a:avLst/>
          </a:prstGeom>
        </p:spPr>
      </p:pic>
    </p:spTree>
    <p:extLst>
      <p:ext uri="{BB962C8B-B14F-4D97-AF65-F5344CB8AC3E}">
        <p14:creationId xmlns:p14="http://schemas.microsoft.com/office/powerpoint/2010/main" val="3442604774"/>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4_Blank 6">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C7E1DF2-0337-F341-A788-3A1E3BDC4F3F}"/>
              </a:ext>
            </a:extLst>
          </p:cNvPr>
          <p:cNvSpPr/>
          <p:nvPr userDrawn="1"/>
        </p:nvSpPr>
        <p:spPr>
          <a:xfrm rot="16200000">
            <a:off x="6495539" y="2495037"/>
            <a:ext cx="5143500" cy="15342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1"/>
              </a:solidFill>
            </a:endParaRP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4"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30 March 2023</a:t>
            </a:fld>
            <a:endParaRPr lang="en-US"/>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2"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1347305" y="486514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pic>
        <p:nvPicPr>
          <p:cNvPr id="6" name="Picture 5">
            <a:extLst>
              <a:ext uri="{FF2B5EF4-FFF2-40B4-BE49-F238E27FC236}">
                <a16:creationId xmlns:a16="http://schemas.microsoft.com/office/drawing/2014/main" id="{ACB9E332-2809-0949-A453-D76C94FD3DBC}"/>
              </a:ext>
            </a:extLst>
          </p:cNvPr>
          <p:cNvPicPr>
            <a:picLocks noChangeAspect="1"/>
          </p:cNvPicPr>
          <p:nvPr userDrawn="1"/>
        </p:nvPicPr>
        <p:blipFill>
          <a:blip r:embed="rId2"/>
          <a:stretch>
            <a:fillRect/>
          </a:stretch>
        </p:blipFill>
        <p:spPr>
          <a:xfrm>
            <a:off x="287339" y="4885610"/>
            <a:ext cx="614789" cy="185412"/>
          </a:xfrm>
          <a:prstGeom prst="rect">
            <a:avLst/>
          </a:prstGeom>
        </p:spPr>
      </p:pic>
    </p:spTree>
    <p:extLst>
      <p:ext uri="{BB962C8B-B14F-4D97-AF65-F5344CB8AC3E}">
        <p14:creationId xmlns:p14="http://schemas.microsoft.com/office/powerpoint/2010/main" val="1445290108"/>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5_Blank 6">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C7E1DF2-0337-F341-A788-3A1E3BDC4F3F}"/>
              </a:ext>
            </a:extLst>
          </p:cNvPr>
          <p:cNvSpPr/>
          <p:nvPr userDrawn="1"/>
        </p:nvSpPr>
        <p:spPr>
          <a:xfrm rot="16200000">
            <a:off x="6495539" y="2495037"/>
            <a:ext cx="5143500" cy="15342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1"/>
              </a:solidFill>
            </a:endParaRP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4"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30 March 2023</a:t>
            </a:fld>
            <a:endParaRPr lang="en-US"/>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2"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1347305" y="486514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pic>
        <p:nvPicPr>
          <p:cNvPr id="6" name="Picture 5">
            <a:extLst>
              <a:ext uri="{FF2B5EF4-FFF2-40B4-BE49-F238E27FC236}">
                <a16:creationId xmlns:a16="http://schemas.microsoft.com/office/drawing/2014/main" id="{ACB9E332-2809-0949-A453-D76C94FD3DBC}"/>
              </a:ext>
            </a:extLst>
          </p:cNvPr>
          <p:cNvPicPr>
            <a:picLocks noChangeAspect="1"/>
          </p:cNvPicPr>
          <p:nvPr userDrawn="1"/>
        </p:nvPicPr>
        <p:blipFill>
          <a:blip r:embed="rId2"/>
          <a:stretch>
            <a:fillRect/>
          </a:stretch>
        </p:blipFill>
        <p:spPr>
          <a:xfrm>
            <a:off x="287339" y="4885610"/>
            <a:ext cx="614789" cy="185412"/>
          </a:xfrm>
          <a:prstGeom prst="rect">
            <a:avLst/>
          </a:prstGeom>
        </p:spPr>
      </p:pic>
    </p:spTree>
    <p:extLst>
      <p:ext uri="{BB962C8B-B14F-4D97-AF65-F5344CB8AC3E}">
        <p14:creationId xmlns:p14="http://schemas.microsoft.com/office/powerpoint/2010/main" val="1889087612"/>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6_Blank 6">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C7E1DF2-0337-F341-A788-3A1E3BDC4F3F}"/>
              </a:ext>
            </a:extLst>
          </p:cNvPr>
          <p:cNvSpPr/>
          <p:nvPr userDrawn="1"/>
        </p:nvSpPr>
        <p:spPr>
          <a:xfrm rot="16200000">
            <a:off x="6495539" y="2495037"/>
            <a:ext cx="5143500" cy="153424"/>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1"/>
              </a:solidFill>
            </a:endParaRP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4"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30 March 2023</a:t>
            </a:fld>
            <a:endParaRPr lang="en-US"/>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2"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1347305" y="486514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pic>
        <p:nvPicPr>
          <p:cNvPr id="6" name="Picture 5">
            <a:extLst>
              <a:ext uri="{FF2B5EF4-FFF2-40B4-BE49-F238E27FC236}">
                <a16:creationId xmlns:a16="http://schemas.microsoft.com/office/drawing/2014/main" id="{ACB9E332-2809-0949-A453-D76C94FD3DBC}"/>
              </a:ext>
            </a:extLst>
          </p:cNvPr>
          <p:cNvPicPr>
            <a:picLocks noChangeAspect="1"/>
          </p:cNvPicPr>
          <p:nvPr userDrawn="1"/>
        </p:nvPicPr>
        <p:blipFill>
          <a:blip r:embed="rId2"/>
          <a:stretch>
            <a:fillRect/>
          </a:stretch>
        </p:blipFill>
        <p:spPr>
          <a:xfrm>
            <a:off x="287339" y="4885610"/>
            <a:ext cx="614789" cy="185412"/>
          </a:xfrm>
          <a:prstGeom prst="rect">
            <a:avLst/>
          </a:prstGeom>
        </p:spPr>
      </p:pic>
    </p:spTree>
    <p:extLst>
      <p:ext uri="{BB962C8B-B14F-4D97-AF65-F5344CB8AC3E}">
        <p14:creationId xmlns:p14="http://schemas.microsoft.com/office/powerpoint/2010/main" val="192123018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itle and Content 3">
    <p:spTree>
      <p:nvGrpSpPr>
        <p:cNvPr id="1" name=""/>
        <p:cNvGrpSpPr/>
        <p:nvPr/>
      </p:nvGrpSpPr>
      <p:grpSpPr>
        <a:xfrm>
          <a:off x="0" y="0"/>
          <a:ext cx="0" cy="0"/>
          <a:chOff x="0" y="0"/>
          <a:chExt cx="0" cy="0"/>
        </a:xfrm>
      </p:grpSpPr>
      <p:sp>
        <p:nvSpPr>
          <p:cNvPr id="3" name="Content Placeholder 2"/>
          <p:cNvSpPr>
            <a:spLocks noGrp="1"/>
          </p:cNvSpPr>
          <p:nvPr>
            <p:ph idx="1"/>
          </p:nvPr>
        </p:nvSpPr>
        <p:spPr>
          <a:xfrm>
            <a:off x="287338" y="1635125"/>
            <a:ext cx="8228012" cy="2997597"/>
          </a:xfrm>
        </p:spPr>
        <p:txBody>
          <a:bodyPr/>
          <a:lstStyle>
            <a:lvl1pPr>
              <a:buClr>
                <a:schemeClr val="accent2"/>
              </a:buClr>
              <a:defRPr/>
            </a:lvl1pPr>
            <a:lvl2pPr>
              <a:buClr>
                <a:schemeClr val="accent2"/>
              </a:buClr>
              <a:defRPr/>
            </a:lvl2pPr>
            <a:lvl3pPr>
              <a:buClr>
                <a:schemeClr val="accent2"/>
              </a:buClr>
              <a:defRPr/>
            </a:lvl3pPr>
            <a:lvl4pPr>
              <a:buClr>
                <a:schemeClr val="accent2"/>
              </a:buClr>
              <a:defRPr/>
            </a:lvl4pPr>
            <a:lvl5pPr>
              <a:buClr>
                <a:schemeClr val="accent2"/>
              </a:buClr>
              <a:defRPr/>
            </a:lvl5pPr>
            <a:lvl6pPr>
              <a:buClr>
                <a:schemeClr val="accent2"/>
              </a:buClr>
              <a:defRPr/>
            </a:lvl6pPr>
            <a:lvl7pPr>
              <a:buClr>
                <a:schemeClr val="accent2"/>
              </a:buClr>
              <a:defRPr/>
            </a:lvl7pPr>
            <a:lvl8pPr>
              <a:buClr>
                <a:schemeClr val="accent2"/>
              </a:buClr>
              <a:defRPr/>
            </a:lvl8pPr>
            <a:lvl9pPr>
              <a:buClr>
                <a:schemeClr val="accent2"/>
              </a:buClr>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a:p>
            <a:pPr lvl="5"/>
            <a:r>
              <a:rPr lang="en-GB"/>
              <a:t>Sixth level</a:t>
            </a:r>
          </a:p>
          <a:p>
            <a:pPr lvl="6"/>
            <a:r>
              <a:rPr lang="en-GB"/>
              <a:t>Seventh level</a:t>
            </a:r>
          </a:p>
          <a:p>
            <a:pPr lvl="7"/>
            <a:r>
              <a:rPr lang="en-GB"/>
              <a:t>Eighth level</a:t>
            </a:r>
          </a:p>
          <a:p>
            <a:pPr lvl="8"/>
            <a:r>
              <a:rPr lang="en-GB"/>
              <a:t>Ninth level</a:t>
            </a:r>
            <a:endParaRPr lang="en-US"/>
          </a:p>
          <a:p>
            <a:pPr lvl="4"/>
            <a:endParaRPr lang="en-US"/>
          </a:p>
        </p:txBody>
      </p:sp>
      <p:pic>
        <p:nvPicPr>
          <p:cNvPr id="13" name="Picture 12">
            <a:extLst>
              <a:ext uri="{FF2B5EF4-FFF2-40B4-BE49-F238E27FC236}">
                <a16:creationId xmlns:a16="http://schemas.microsoft.com/office/drawing/2014/main" id="{51ECDEDC-1980-3D42-9C5A-8D534AAAF59D}"/>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0" name="Title Placeholder 1">
            <a:extLst>
              <a:ext uri="{FF2B5EF4-FFF2-40B4-BE49-F238E27FC236}">
                <a16:creationId xmlns:a16="http://schemas.microsoft.com/office/drawing/2014/main" id="{3E408AC5-2F8A-FB4A-8BC5-0F73ABE4D23F}"/>
              </a:ext>
            </a:extLst>
          </p:cNvPr>
          <p:cNvSpPr>
            <a:spLocks noGrp="1"/>
          </p:cNvSpPr>
          <p:nvPr>
            <p:ph type="title"/>
          </p:nvPr>
        </p:nvSpPr>
        <p:spPr>
          <a:xfrm>
            <a:off x="287338" y="349505"/>
            <a:ext cx="7610869" cy="1019027"/>
          </a:xfrm>
          <a:prstGeom prst="rect">
            <a:avLst/>
          </a:prstGeom>
        </p:spPr>
        <p:txBody>
          <a:bodyPr vert="horz" wrap="none" lIns="0" tIns="0" rIns="0" bIns="0" rtlCol="0" anchor="b">
            <a:noAutofit/>
          </a:bodyPr>
          <a:lstStyle/>
          <a:p>
            <a:r>
              <a:rPr lang="en-GB"/>
              <a:t>Click to edit </a:t>
            </a:r>
            <a:br>
              <a:rPr lang="en-GB"/>
            </a:br>
            <a:r>
              <a:rPr lang="en-GB"/>
              <a:t>master title style</a:t>
            </a:r>
            <a:endParaRPr lang="en-US"/>
          </a:p>
        </p:txBody>
      </p:sp>
      <p:sp>
        <p:nvSpPr>
          <p:cNvPr id="12" name="Rectangle 11">
            <a:extLst>
              <a:ext uri="{FF2B5EF4-FFF2-40B4-BE49-F238E27FC236}">
                <a16:creationId xmlns:a16="http://schemas.microsoft.com/office/drawing/2014/main" id="{5E0E0848-F70C-E542-94DA-30773629AB19}"/>
              </a:ext>
            </a:extLst>
          </p:cNvPr>
          <p:cNvSpPr/>
          <p:nvPr userDrawn="1"/>
        </p:nvSpPr>
        <p:spPr>
          <a:xfrm>
            <a:off x="0" y="4803774"/>
            <a:ext cx="9144000" cy="33972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Date Placeholder 3">
            <a:extLst>
              <a:ext uri="{FF2B5EF4-FFF2-40B4-BE49-F238E27FC236}">
                <a16:creationId xmlns:a16="http://schemas.microsoft.com/office/drawing/2014/main" id="{3D442FCB-82D7-8A43-B8F6-C5915ED00E25}"/>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30 March 2023</a:t>
            </a:fld>
            <a:endParaRPr lang="en-US"/>
          </a:p>
        </p:txBody>
      </p:sp>
      <p:sp>
        <p:nvSpPr>
          <p:cNvPr id="15" name="Slide Number Placeholder 5">
            <a:extLst>
              <a:ext uri="{FF2B5EF4-FFF2-40B4-BE49-F238E27FC236}">
                <a16:creationId xmlns:a16="http://schemas.microsoft.com/office/drawing/2014/main" id="{5025ECB4-1BA3-254F-BBEE-0C9FA393EB8A}"/>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DF232912-BB2D-674A-B02D-9F2EB011AD08}"/>
              </a:ext>
            </a:extLst>
          </p:cNvPr>
          <p:cNvSpPr>
            <a:spLocks noGrp="1"/>
          </p:cNvSpPr>
          <p:nvPr>
            <p:ph type="ftr" sz="quarter" idx="3"/>
          </p:nvPr>
        </p:nvSpPr>
        <p:spPr>
          <a:xfrm>
            <a:off x="287337" y="486514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2228238296"/>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7_Blank 6">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C7E1DF2-0337-F341-A788-3A1E3BDC4F3F}"/>
              </a:ext>
            </a:extLst>
          </p:cNvPr>
          <p:cNvSpPr/>
          <p:nvPr userDrawn="1"/>
        </p:nvSpPr>
        <p:spPr>
          <a:xfrm rot="16200000">
            <a:off x="6495539" y="2495037"/>
            <a:ext cx="5143500" cy="153424"/>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1"/>
              </a:solidFill>
            </a:endParaRP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4"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30 March 2023</a:t>
            </a:fld>
            <a:endParaRPr lang="en-US"/>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2"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1347305" y="486514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pic>
        <p:nvPicPr>
          <p:cNvPr id="6" name="Picture 5">
            <a:extLst>
              <a:ext uri="{FF2B5EF4-FFF2-40B4-BE49-F238E27FC236}">
                <a16:creationId xmlns:a16="http://schemas.microsoft.com/office/drawing/2014/main" id="{ACB9E332-2809-0949-A453-D76C94FD3DBC}"/>
              </a:ext>
            </a:extLst>
          </p:cNvPr>
          <p:cNvPicPr>
            <a:picLocks noChangeAspect="1"/>
          </p:cNvPicPr>
          <p:nvPr userDrawn="1"/>
        </p:nvPicPr>
        <p:blipFill>
          <a:blip r:embed="rId2"/>
          <a:stretch>
            <a:fillRect/>
          </a:stretch>
        </p:blipFill>
        <p:spPr>
          <a:xfrm>
            <a:off x="287339" y="4885610"/>
            <a:ext cx="614789" cy="185412"/>
          </a:xfrm>
          <a:prstGeom prst="rect">
            <a:avLst/>
          </a:prstGeom>
        </p:spPr>
      </p:pic>
    </p:spTree>
    <p:extLst>
      <p:ext uri="{BB962C8B-B14F-4D97-AF65-F5344CB8AC3E}">
        <p14:creationId xmlns:p14="http://schemas.microsoft.com/office/powerpoint/2010/main" val="2205885757"/>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8_Blank 6">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A490B3C-8973-8741-B559-456A5C653A61}"/>
              </a:ext>
            </a:extLst>
          </p:cNvPr>
          <p:cNvSpPr>
            <a:spLocks noGrp="1"/>
          </p:cNvSpPr>
          <p:nvPr>
            <p:ph type="pic" sz="quarter" idx="10" hasCustomPrompt="1"/>
          </p:nvPr>
        </p:nvSpPr>
        <p:spPr>
          <a:xfrm>
            <a:off x="0" y="1"/>
            <a:ext cx="9144000" cy="4803775"/>
          </a:xfrm>
          <a:noFill/>
        </p:spPr>
        <p:txBody>
          <a:bodyPr/>
          <a:lstStyle/>
          <a:p>
            <a:r>
              <a:rPr lang="en-US"/>
              <a:t>Click the icon to add a full bleed image</a:t>
            </a:r>
          </a:p>
        </p:txBody>
      </p:sp>
      <p:sp>
        <p:nvSpPr>
          <p:cNvPr id="15" name="Date Placeholder 3">
            <a:extLst>
              <a:ext uri="{FF2B5EF4-FFF2-40B4-BE49-F238E27FC236}">
                <a16:creationId xmlns:a16="http://schemas.microsoft.com/office/drawing/2014/main" id="{9DBF8A99-D25D-9948-A148-A6DE02FF5473}"/>
              </a:ext>
            </a:extLst>
          </p:cNvPr>
          <p:cNvSpPr>
            <a:spLocks noGrp="1"/>
          </p:cNvSpPr>
          <p:nvPr>
            <p:ph type="dt" sz="half" idx="2"/>
          </p:nvPr>
        </p:nvSpPr>
        <p:spPr>
          <a:xfrm>
            <a:off x="5963844"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30 March 2023</a:t>
            </a:fld>
            <a:endParaRPr lang="en-US"/>
          </a:p>
        </p:txBody>
      </p:sp>
      <p:sp>
        <p:nvSpPr>
          <p:cNvPr id="16" name="Slide Number Placeholder 5">
            <a:extLst>
              <a:ext uri="{FF2B5EF4-FFF2-40B4-BE49-F238E27FC236}">
                <a16:creationId xmlns:a16="http://schemas.microsoft.com/office/drawing/2014/main" id="{1C88FFC1-6C9C-C641-964B-951FD5AC5964}"/>
              </a:ext>
            </a:extLst>
          </p:cNvPr>
          <p:cNvSpPr>
            <a:spLocks noGrp="1"/>
          </p:cNvSpPr>
          <p:nvPr>
            <p:ph type="sldNum" sz="quarter" idx="4"/>
          </p:nvPr>
        </p:nvSpPr>
        <p:spPr>
          <a:xfrm>
            <a:off x="8306442"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
        <p:nvSpPr>
          <p:cNvPr id="17" name="Footer Placeholder 4">
            <a:extLst>
              <a:ext uri="{FF2B5EF4-FFF2-40B4-BE49-F238E27FC236}">
                <a16:creationId xmlns:a16="http://schemas.microsoft.com/office/drawing/2014/main" id="{F272FA12-A438-3A4D-A51B-8F64BFA33CCF}"/>
              </a:ext>
            </a:extLst>
          </p:cNvPr>
          <p:cNvSpPr>
            <a:spLocks noGrp="1"/>
          </p:cNvSpPr>
          <p:nvPr>
            <p:ph type="ftr" sz="quarter" idx="3"/>
          </p:nvPr>
        </p:nvSpPr>
        <p:spPr>
          <a:xfrm>
            <a:off x="1347305" y="486514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pic>
        <p:nvPicPr>
          <p:cNvPr id="18" name="Picture 17">
            <a:extLst>
              <a:ext uri="{FF2B5EF4-FFF2-40B4-BE49-F238E27FC236}">
                <a16:creationId xmlns:a16="http://schemas.microsoft.com/office/drawing/2014/main" id="{A9BE4CAA-A334-2843-A7F2-ADB08D9C7D36}"/>
              </a:ext>
            </a:extLst>
          </p:cNvPr>
          <p:cNvPicPr>
            <a:picLocks noChangeAspect="1"/>
          </p:cNvPicPr>
          <p:nvPr userDrawn="1"/>
        </p:nvPicPr>
        <p:blipFill>
          <a:blip r:embed="rId2"/>
          <a:stretch>
            <a:fillRect/>
          </a:stretch>
        </p:blipFill>
        <p:spPr>
          <a:xfrm>
            <a:off x="287339" y="4885610"/>
            <a:ext cx="614789" cy="185412"/>
          </a:xfrm>
          <a:prstGeom prst="rect">
            <a:avLst/>
          </a:prstGeom>
        </p:spPr>
      </p:pic>
    </p:spTree>
    <p:extLst>
      <p:ext uri="{BB962C8B-B14F-4D97-AF65-F5344CB8AC3E}">
        <p14:creationId xmlns:p14="http://schemas.microsoft.com/office/powerpoint/2010/main" val="369754198"/>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9_Blank 6">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A490B3C-8973-8741-B559-456A5C653A61}"/>
              </a:ext>
            </a:extLst>
          </p:cNvPr>
          <p:cNvSpPr>
            <a:spLocks noGrp="1"/>
          </p:cNvSpPr>
          <p:nvPr>
            <p:ph type="pic" sz="quarter" idx="10" hasCustomPrompt="1"/>
          </p:nvPr>
        </p:nvSpPr>
        <p:spPr>
          <a:xfrm>
            <a:off x="0" y="0"/>
            <a:ext cx="4572000" cy="5143500"/>
          </a:xfrm>
          <a:noFill/>
        </p:spPr>
        <p:txBody>
          <a:bodyPr/>
          <a:lstStyle/>
          <a:p>
            <a:r>
              <a:rPr lang="en-US"/>
              <a:t>Click the icon to add a half page image</a:t>
            </a: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4"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30 March 2023</a:t>
            </a:fld>
            <a:endParaRPr lang="en-US"/>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2"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4572001" y="4874093"/>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sp>
        <p:nvSpPr>
          <p:cNvPr id="4" name="Text Placeholder 3">
            <a:extLst>
              <a:ext uri="{FF2B5EF4-FFF2-40B4-BE49-F238E27FC236}">
                <a16:creationId xmlns:a16="http://schemas.microsoft.com/office/drawing/2014/main" id="{9F452E04-81A7-8A44-9276-8B77899B58AD}"/>
              </a:ext>
            </a:extLst>
          </p:cNvPr>
          <p:cNvSpPr>
            <a:spLocks noGrp="1"/>
          </p:cNvSpPr>
          <p:nvPr>
            <p:ph type="body" sz="quarter" idx="12"/>
          </p:nvPr>
        </p:nvSpPr>
        <p:spPr>
          <a:xfrm>
            <a:off x="4846639" y="889785"/>
            <a:ext cx="4010025" cy="362585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9" name="Picture 8">
            <a:extLst>
              <a:ext uri="{FF2B5EF4-FFF2-40B4-BE49-F238E27FC236}">
                <a16:creationId xmlns:a16="http://schemas.microsoft.com/office/drawing/2014/main" id="{88092194-4A6E-7349-A356-9893901B808F}"/>
              </a:ext>
            </a:extLst>
          </p:cNvPr>
          <p:cNvPicPr>
            <a:picLocks noChangeAspect="1"/>
          </p:cNvPicPr>
          <p:nvPr userDrawn="1"/>
        </p:nvPicPr>
        <p:blipFill>
          <a:blip r:embed="rId2"/>
          <a:stretch>
            <a:fillRect/>
          </a:stretch>
        </p:blipFill>
        <p:spPr>
          <a:xfrm>
            <a:off x="8114340" y="331490"/>
            <a:ext cx="742324" cy="223875"/>
          </a:xfrm>
          <a:prstGeom prst="rect">
            <a:avLst/>
          </a:prstGeom>
        </p:spPr>
      </p:pic>
    </p:spTree>
    <p:extLst>
      <p:ext uri="{BB962C8B-B14F-4D97-AF65-F5344CB8AC3E}">
        <p14:creationId xmlns:p14="http://schemas.microsoft.com/office/powerpoint/2010/main" val="1186490740"/>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10_Blank 6">
    <p:bg>
      <p:bgPr>
        <a:solidFill>
          <a:schemeClr val="accent6"/>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A490B3C-8973-8741-B559-456A5C653A61}"/>
              </a:ext>
            </a:extLst>
          </p:cNvPr>
          <p:cNvSpPr>
            <a:spLocks noGrp="1"/>
          </p:cNvSpPr>
          <p:nvPr>
            <p:ph type="pic" sz="quarter" idx="10" hasCustomPrompt="1"/>
          </p:nvPr>
        </p:nvSpPr>
        <p:spPr>
          <a:xfrm>
            <a:off x="0" y="0"/>
            <a:ext cx="4572000" cy="5143500"/>
          </a:xfrm>
          <a:noFill/>
        </p:spPr>
        <p:txBody>
          <a:bodyPr/>
          <a:lstStyle/>
          <a:p>
            <a:r>
              <a:rPr lang="en-US"/>
              <a:t>Click the icon to add a half page image</a:t>
            </a: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4"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30 March 2023</a:t>
            </a:fld>
            <a:endParaRPr lang="en-US"/>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2"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4572001" y="4874093"/>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sp>
        <p:nvSpPr>
          <p:cNvPr id="4" name="Text Placeholder 3">
            <a:extLst>
              <a:ext uri="{FF2B5EF4-FFF2-40B4-BE49-F238E27FC236}">
                <a16:creationId xmlns:a16="http://schemas.microsoft.com/office/drawing/2014/main" id="{9F452E04-81A7-8A44-9276-8B77899B58AD}"/>
              </a:ext>
            </a:extLst>
          </p:cNvPr>
          <p:cNvSpPr>
            <a:spLocks noGrp="1"/>
          </p:cNvSpPr>
          <p:nvPr>
            <p:ph type="body" sz="quarter" idx="12"/>
          </p:nvPr>
        </p:nvSpPr>
        <p:spPr>
          <a:xfrm>
            <a:off x="4846639" y="889785"/>
            <a:ext cx="4010025" cy="362585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9" name="Picture 8">
            <a:extLst>
              <a:ext uri="{FF2B5EF4-FFF2-40B4-BE49-F238E27FC236}">
                <a16:creationId xmlns:a16="http://schemas.microsoft.com/office/drawing/2014/main" id="{199E3A46-6309-284C-9E98-7CFC28A8FBDA}"/>
              </a:ext>
            </a:extLst>
          </p:cNvPr>
          <p:cNvPicPr>
            <a:picLocks noChangeAspect="1"/>
          </p:cNvPicPr>
          <p:nvPr userDrawn="1"/>
        </p:nvPicPr>
        <p:blipFill>
          <a:blip r:embed="rId2"/>
          <a:stretch>
            <a:fillRect/>
          </a:stretch>
        </p:blipFill>
        <p:spPr>
          <a:xfrm>
            <a:off x="8114340" y="331490"/>
            <a:ext cx="742324" cy="223875"/>
          </a:xfrm>
          <a:prstGeom prst="rect">
            <a:avLst/>
          </a:prstGeom>
        </p:spPr>
      </p:pic>
    </p:spTree>
    <p:extLst>
      <p:ext uri="{BB962C8B-B14F-4D97-AF65-F5344CB8AC3E}">
        <p14:creationId xmlns:p14="http://schemas.microsoft.com/office/powerpoint/2010/main" val="839487318"/>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11_Blank 6">
    <p:bg>
      <p:bgPr>
        <a:solidFill>
          <a:schemeClr val="accent1"/>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A490B3C-8973-8741-B559-456A5C653A61}"/>
              </a:ext>
            </a:extLst>
          </p:cNvPr>
          <p:cNvSpPr>
            <a:spLocks noGrp="1"/>
          </p:cNvSpPr>
          <p:nvPr>
            <p:ph type="pic" sz="quarter" idx="10" hasCustomPrompt="1"/>
          </p:nvPr>
        </p:nvSpPr>
        <p:spPr>
          <a:xfrm>
            <a:off x="0" y="0"/>
            <a:ext cx="4572000" cy="5143500"/>
          </a:xfrm>
          <a:noFill/>
        </p:spPr>
        <p:txBody>
          <a:bodyPr/>
          <a:lstStyle/>
          <a:p>
            <a:r>
              <a:rPr lang="en-US"/>
              <a:t>Click the icon to add a half page image</a:t>
            </a: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4"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30 March 2023</a:t>
            </a:fld>
            <a:endParaRPr lang="en-US"/>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2"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4572001" y="4874093"/>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sp>
        <p:nvSpPr>
          <p:cNvPr id="4" name="Text Placeholder 3">
            <a:extLst>
              <a:ext uri="{FF2B5EF4-FFF2-40B4-BE49-F238E27FC236}">
                <a16:creationId xmlns:a16="http://schemas.microsoft.com/office/drawing/2014/main" id="{9F452E04-81A7-8A44-9276-8B77899B58AD}"/>
              </a:ext>
            </a:extLst>
          </p:cNvPr>
          <p:cNvSpPr>
            <a:spLocks noGrp="1"/>
          </p:cNvSpPr>
          <p:nvPr>
            <p:ph type="body" sz="quarter" idx="12"/>
          </p:nvPr>
        </p:nvSpPr>
        <p:spPr>
          <a:xfrm>
            <a:off x="4846639" y="889785"/>
            <a:ext cx="4010025" cy="362585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9" name="Picture 8">
            <a:extLst>
              <a:ext uri="{FF2B5EF4-FFF2-40B4-BE49-F238E27FC236}">
                <a16:creationId xmlns:a16="http://schemas.microsoft.com/office/drawing/2014/main" id="{19F4EE78-9EC6-5A42-A27A-643CCD136D02}"/>
              </a:ext>
            </a:extLst>
          </p:cNvPr>
          <p:cNvPicPr>
            <a:picLocks noChangeAspect="1"/>
          </p:cNvPicPr>
          <p:nvPr userDrawn="1"/>
        </p:nvPicPr>
        <p:blipFill>
          <a:blip r:embed="rId2"/>
          <a:stretch>
            <a:fillRect/>
          </a:stretch>
        </p:blipFill>
        <p:spPr>
          <a:xfrm>
            <a:off x="8114340" y="331490"/>
            <a:ext cx="742324" cy="223875"/>
          </a:xfrm>
          <a:prstGeom prst="rect">
            <a:avLst/>
          </a:prstGeom>
        </p:spPr>
      </p:pic>
    </p:spTree>
    <p:extLst>
      <p:ext uri="{BB962C8B-B14F-4D97-AF65-F5344CB8AC3E}">
        <p14:creationId xmlns:p14="http://schemas.microsoft.com/office/powerpoint/2010/main" val="2414804352"/>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12_Blank 6">
    <p:bg>
      <p:bgPr>
        <a:solidFill>
          <a:schemeClr val="accent3"/>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A490B3C-8973-8741-B559-456A5C653A61}"/>
              </a:ext>
            </a:extLst>
          </p:cNvPr>
          <p:cNvSpPr>
            <a:spLocks noGrp="1"/>
          </p:cNvSpPr>
          <p:nvPr>
            <p:ph type="pic" sz="quarter" idx="10" hasCustomPrompt="1"/>
          </p:nvPr>
        </p:nvSpPr>
        <p:spPr>
          <a:xfrm>
            <a:off x="0" y="0"/>
            <a:ext cx="4572000" cy="5143500"/>
          </a:xfrm>
          <a:noFill/>
        </p:spPr>
        <p:txBody>
          <a:bodyPr/>
          <a:lstStyle/>
          <a:p>
            <a:r>
              <a:rPr lang="en-US"/>
              <a:t>Click the icon to add a half page image</a:t>
            </a: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4"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30 March 2023</a:t>
            </a:fld>
            <a:endParaRPr lang="en-US"/>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2"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4572001" y="4874093"/>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sp>
        <p:nvSpPr>
          <p:cNvPr id="4" name="Text Placeholder 3">
            <a:extLst>
              <a:ext uri="{FF2B5EF4-FFF2-40B4-BE49-F238E27FC236}">
                <a16:creationId xmlns:a16="http://schemas.microsoft.com/office/drawing/2014/main" id="{9F452E04-81A7-8A44-9276-8B77899B58AD}"/>
              </a:ext>
            </a:extLst>
          </p:cNvPr>
          <p:cNvSpPr>
            <a:spLocks noGrp="1"/>
          </p:cNvSpPr>
          <p:nvPr>
            <p:ph type="body" sz="quarter" idx="12"/>
          </p:nvPr>
        </p:nvSpPr>
        <p:spPr>
          <a:xfrm>
            <a:off x="4846639" y="889785"/>
            <a:ext cx="4010025" cy="362585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9" name="Picture 8">
            <a:extLst>
              <a:ext uri="{FF2B5EF4-FFF2-40B4-BE49-F238E27FC236}">
                <a16:creationId xmlns:a16="http://schemas.microsoft.com/office/drawing/2014/main" id="{980889F2-963A-464A-953E-02B93DB3F238}"/>
              </a:ext>
            </a:extLst>
          </p:cNvPr>
          <p:cNvPicPr>
            <a:picLocks noChangeAspect="1"/>
          </p:cNvPicPr>
          <p:nvPr userDrawn="1"/>
        </p:nvPicPr>
        <p:blipFill>
          <a:blip r:embed="rId2"/>
          <a:stretch>
            <a:fillRect/>
          </a:stretch>
        </p:blipFill>
        <p:spPr>
          <a:xfrm>
            <a:off x="8114340" y="331490"/>
            <a:ext cx="742324" cy="223875"/>
          </a:xfrm>
          <a:prstGeom prst="rect">
            <a:avLst/>
          </a:prstGeom>
        </p:spPr>
      </p:pic>
    </p:spTree>
    <p:extLst>
      <p:ext uri="{BB962C8B-B14F-4D97-AF65-F5344CB8AC3E}">
        <p14:creationId xmlns:p14="http://schemas.microsoft.com/office/powerpoint/2010/main" val="1574857091"/>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13_Blank 6">
    <p:bg>
      <p:bgPr>
        <a:solidFill>
          <a:schemeClr val="accent4"/>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A490B3C-8973-8741-B559-456A5C653A61}"/>
              </a:ext>
            </a:extLst>
          </p:cNvPr>
          <p:cNvSpPr>
            <a:spLocks noGrp="1"/>
          </p:cNvSpPr>
          <p:nvPr>
            <p:ph type="pic" sz="quarter" idx="10" hasCustomPrompt="1"/>
          </p:nvPr>
        </p:nvSpPr>
        <p:spPr>
          <a:xfrm>
            <a:off x="0" y="0"/>
            <a:ext cx="4572000" cy="5143500"/>
          </a:xfrm>
          <a:noFill/>
        </p:spPr>
        <p:txBody>
          <a:bodyPr/>
          <a:lstStyle/>
          <a:p>
            <a:r>
              <a:rPr lang="en-US"/>
              <a:t>Click the icon to add a half page image</a:t>
            </a: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4"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30 March 2023</a:t>
            </a:fld>
            <a:endParaRPr lang="en-US"/>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2"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4572001" y="4874093"/>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sp>
        <p:nvSpPr>
          <p:cNvPr id="4" name="Text Placeholder 3">
            <a:extLst>
              <a:ext uri="{FF2B5EF4-FFF2-40B4-BE49-F238E27FC236}">
                <a16:creationId xmlns:a16="http://schemas.microsoft.com/office/drawing/2014/main" id="{9F452E04-81A7-8A44-9276-8B77899B58AD}"/>
              </a:ext>
            </a:extLst>
          </p:cNvPr>
          <p:cNvSpPr>
            <a:spLocks noGrp="1"/>
          </p:cNvSpPr>
          <p:nvPr>
            <p:ph type="body" sz="quarter" idx="12"/>
          </p:nvPr>
        </p:nvSpPr>
        <p:spPr>
          <a:xfrm>
            <a:off x="4846639" y="889785"/>
            <a:ext cx="4010025" cy="362585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9" name="Picture 8">
            <a:extLst>
              <a:ext uri="{FF2B5EF4-FFF2-40B4-BE49-F238E27FC236}">
                <a16:creationId xmlns:a16="http://schemas.microsoft.com/office/drawing/2014/main" id="{ED7AA5D8-97CC-C84E-B7CB-EEEBF1C12820}"/>
              </a:ext>
            </a:extLst>
          </p:cNvPr>
          <p:cNvPicPr>
            <a:picLocks noChangeAspect="1"/>
          </p:cNvPicPr>
          <p:nvPr userDrawn="1"/>
        </p:nvPicPr>
        <p:blipFill>
          <a:blip r:embed="rId2"/>
          <a:stretch>
            <a:fillRect/>
          </a:stretch>
        </p:blipFill>
        <p:spPr>
          <a:xfrm>
            <a:off x="8114340" y="331490"/>
            <a:ext cx="742324" cy="223875"/>
          </a:xfrm>
          <a:prstGeom prst="rect">
            <a:avLst/>
          </a:prstGeom>
        </p:spPr>
      </p:pic>
    </p:spTree>
    <p:extLst>
      <p:ext uri="{BB962C8B-B14F-4D97-AF65-F5344CB8AC3E}">
        <p14:creationId xmlns:p14="http://schemas.microsoft.com/office/powerpoint/2010/main" val="3563758398"/>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14_Blank 6">
    <p:bg>
      <p:bgPr>
        <a:solidFill>
          <a:schemeClr val="accent5"/>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A490B3C-8973-8741-B559-456A5C653A61}"/>
              </a:ext>
            </a:extLst>
          </p:cNvPr>
          <p:cNvSpPr>
            <a:spLocks noGrp="1"/>
          </p:cNvSpPr>
          <p:nvPr>
            <p:ph type="pic" sz="quarter" idx="10" hasCustomPrompt="1"/>
          </p:nvPr>
        </p:nvSpPr>
        <p:spPr>
          <a:xfrm>
            <a:off x="0" y="0"/>
            <a:ext cx="4572000" cy="5143500"/>
          </a:xfrm>
          <a:noFill/>
        </p:spPr>
        <p:txBody>
          <a:bodyPr/>
          <a:lstStyle/>
          <a:p>
            <a:r>
              <a:rPr lang="en-US"/>
              <a:t>Click the icon to add a half page image</a:t>
            </a: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4"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30 March 2023</a:t>
            </a:fld>
            <a:endParaRPr lang="en-US"/>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2"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4572001" y="4874093"/>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sp>
        <p:nvSpPr>
          <p:cNvPr id="4" name="Text Placeholder 3">
            <a:extLst>
              <a:ext uri="{FF2B5EF4-FFF2-40B4-BE49-F238E27FC236}">
                <a16:creationId xmlns:a16="http://schemas.microsoft.com/office/drawing/2014/main" id="{9F452E04-81A7-8A44-9276-8B77899B58AD}"/>
              </a:ext>
            </a:extLst>
          </p:cNvPr>
          <p:cNvSpPr>
            <a:spLocks noGrp="1"/>
          </p:cNvSpPr>
          <p:nvPr>
            <p:ph type="body" sz="quarter" idx="12"/>
          </p:nvPr>
        </p:nvSpPr>
        <p:spPr>
          <a:xfrm>
            <a:off x="4846639" y="889785"/>
            <a:ext cx="4010025" cy="362585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9" name="Picture 8">
            <a:extLst>
              <a:ext uri="{FF2B5EF4-FFF2-40B4-BE49-F238E27FC236}">
                <a16:creationId xmlns:a16="http://schemas.microsoft.com/office/drawing/2014/main" id="{5CE28463-A3D4-7844-8604-F8CE8407B2B4}"/>
              </a:ext>
            </a:extLst>
          </p:cNvPr>
          <p:cNvPicPr>
            <a:picLocks noChangeAspect="1"/>
          </p:cNvPicPr>
          <p:nvPr userDrawn="1"/>
        </p:nvPicPr>
        <p:blipFill>
          <a:blip r:embed="rId2"/>
          <a:stretch>
            <a:fillRect/>
          </a:stretch>
        </p:blipFill>
        <p:spPr>
          <a:xfrm>
            <a:off x="8114340" y="331490"/>
            <a:ext cx="742324" cy="223875"/>
          </a:xfrm>
          <a:prstGeom prst="rect">
            <a:avLst/>
          </a:prstGeom>
        </p:spPr>
      </p:pic>
    </p:spTree>
    <p:extLst>
      <p:ext uri="{BB962C8B-B14F-4D97-AF65-F5344CB8AC3E}">
        <p14:creationId xmlns:p14="http://schemas.microsoft.com/office/powerpoint/2010/main" val="3895622568"/>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15_Blank 6">
    <p:bg>
      <p:bgPr>
        <a:solidFill>
          <a:schemeClr val="accent2"/>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A490B3C-8973-8741-B559-456A5C653A61}"/>
              </a:ext>
            </a:extLst>
          </p:cNvPr>
          <p:cNvSpPr>
            <a:spLocks noGrp="1"/>
          </p:cNvSpPr>
          <p:nvPr>
            <p:ph type="pic" sz="quarter" idx="10" hasCustomPrompt="1"/>
          </p:nvPr>
        </p:nvSpPr>
        <p:spPr>
          <a:xfrm>
            <a:off x="0" y="0"/>
            <a:ext cx="4572000" cy="5143500"/>
          </a:xfrm>
          <a:noFill/>
        </p:spPr>
        <p:txBody>
          <a:bodyPr/>
          <a:lstStyle/>
          <a:p>
            <a:r>
              <a:rPr lang="en-US"/>
              <a:t>Click the icon to add a half page image</a:t>
            </a: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4"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30 March 2023</a:t>
            </a:fld>
            <a:endParaRPr lang="en-US"/>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2"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4572001" y="4874093"/>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sp>
        <p:nvSpPr>
          <p:cNvPr id="4" name="Text Placeholder 3">
            <a:extLst>
              <a:ext uri="{FF2B5EF4-FFF2-40B4-BE49-F238E27FC236}">
                <a16:creationId xmlns:a16="http://schemas.microsoft.com/office/drawing/2014/main" id="{9F452E04-81A7-8A44-9276-8B77899B58AD}"/>
              </a:ext>
            </a:extLst>
          </p:cNvPr>
          <p:cNvSpPr>
            <a:spLocks noGrp="1"/>
          </p:cNvSpPr>
          <p:nvPr>
            <p:ph type="body" sz="quarter" idx="12"/>
          </p:nvPr>
        </p:nvSpPr>
        <p:spPr>
          <a:xfrm>
            <a:off x="4846639" y="889785"/>
            <a:ext cx="4010025" cy="362585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9" name="Picture 8">
            <a:extLst>
              <a:ext uri="{FF2B5EF4-FFF2-40B4-BE49-F238E27FC236}">
                <a16:creationId xmlns:a16="http://schemas.microsoft.com/office/drawing/2014/main" id="{49E6ED99-6D7C-C647-A092-E37B33386CDB}"/>
              </a:ext>
            </a:extLst>
          </p:cNvPr>
          <p:cNvPicPr>
            <a:picLocks noChangeAspect="1"/>
          </p:cNvPicPr>
          <p:nvPr userDrawn="1"/>
        </p:nvPicPr>
        <p:blipFill>
          <a:blip r:embed="rId2"/>
          <a:stretch>
            <a:fillRect/>
          </a:stretch>
        </p:blipFill>
        <p:spPr>
          <a:xfrm>
            <a:off x="8114340" y="331490"/>
            <a:ext cx="742324" cy="223875"/>
          </a:xfrm>
          <a:prstGeom prst="rect">
            <a:avLst/>
          </a:prstGeom>
        </p:spPr>
      </p:pic>
    </p:spTree>
    <p:extLst>
      <p:ext uri="{BB962C8B-B14F-4D97-AF65-F5344CB8AC3E}">
        <p14:creationId xmlns:p14="http://schemas.microsoft.com/office/powerpoint/2010/main" val="1922551393"/>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16_Blank 6">
    <p:bg>
      <p:bgPr>
        <a:solidFill>
          <a:schemeClr val="tx1"/>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A490B3C-8973-8741-B559-456A5C653A61}"/>
              </a:ext>
            </a:extLst>
          </p:cNvPr>
          <p:cNvSpPr>
            <a:spLocks noGrp="1"/>
          </p:cNvSpPr>
          <p:nvPr>
            <p:ph type="pic" sz="quarter" idx="10" hasCustomPrompt="1"/>
          </p:nvPr>
        </p:nvSpPr>
        <p:spPr>
          <a:xfrm>
            <a:off x="0" y="0"/>
            <a:ext cx="4572000" cy="5143500"/>
          </a:xfrm>
          <a:noFill/>
        </p:spPr>
        <p:txBody>
          <a:bodyPr/>
          <a:lstStyle>
            <a:lvl1pPr>
              <a:defRPr>
                <a:solidFill>
                  <a:schemeClr val="bg1"/>
                </a:solidFill>
              </a:defRPr>
            </a:lvl1pPr>
          </a:lstStyle>
          <a:p>
            <a:r>
              <a:rPr lang="en-US"/>
              <a:t>Click the icon to add a half page image</a:t>
            </a: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4"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pPr/>
              <a:t>30 March 2023</a:t>
            </a:fld>
            <a:endParaRPr lang="en-US"/>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2"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4572001" y="4874093"/>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
        <p:nvSpPr>
          <p:cNvPr id="4" name="Text Placeholder 3">
            <a:extLst>
              <a:ext uri="{FF2B5EF4-FFF2-40B4-BE49-F238E27FC236}">
                <a16:creationId xmlns:a16="http://schemas.microsoft.com/office/drawing/2014/main" id="{9F452E04-81A7-8A44-9276-8B77899B58AD}"/>
              </a:ext>
            </a:extLst>
          </p:cNvPr>
          <p:cNvSpPr>
            <a:spLocks noGrp="1"/>
          </p:cNvSpPr>
          <p:nvPr>
            <p:ph type="body" sz="quarter" idx="12"/>
          </p:nvPr>
        </p:nvSpPr>
        <p:spPr>
          <a:xfrm>
            <a:off x="4846639" y="889785"/>
            <a:ext cx="4010025" cy="3625850"/>
          </a:xfrm>
        </p:spPr>
        <p:txBody>
          <a:bodyPr/>
          <a:lstStyle>
            <a:lvl1pPr>
              <a:buClr>
                <a:schemeClr val="accent1"/>
              </a:buClr>
              <a:defRPr>
                <a:solidFill>
                  <a:schemeClr val="bg1"/>
                </a:solidFill>
              </a:defRPr>
            </a:lvl1pPr>
            <a:lvl2pPr>
              <a:buClr>
                <a:schemeClr val="accent1"/>
              </a:buClr>
              <a:defRPr>
                <a:solidFill>
                  <a:schemeClr val="bg1"/>
                </a:solidFill>
              </a:defRPr>
            </a:lvl2pPr>
            <a:lvl3pPr>
              <a:buClr>
                <a:schemeClr val="accent1"/>
              </a:buClr>
              <a:defRPr>
                <a:solidFill>
                  <a:schemeClr val="bg1"/>
                </a:solidFill>
              </a:defRPr>
            </a:lvl3pPr>
            <a:lvl4pPr>
              <a:buClr>
                <a:schemeClr val="accent1"/>
              </a:buClr>
              <a:defRPr>
                <a:solidFill>
                  <a:schemeClr val="bg1"/>
                </a:solidFill>
              </a:defRPr>
            </a:lvl4pPr>
            <a:lvl5pPr>
              <a:buClr>
                <a:schemeClr val="accent1"/>
              </a:buCl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9" name="Picture 8">
            <a:extLst>
              <a:ext uri="{FF2B5EF4-FFF2-40B4-BE49-F238E27FC236}">
                <a16:creationId xmlns:a16="http://schemas.microsoft.com/office/drawing/2014/main" id="{11897A14-5094-5841-92A6-0015940B5F0B}"/>
              </a:ext>
            </a:extLst>
          </p:cNvPr>
          <p:cNvPicPr>
            <a:picLocks noChangeAspect="1"/>
          </p:cNvPicPr>
          <p:nvPr userDrawn="1"/>
        </p:nvPicPr>
        <p:blipFill>
          <a:blip r:embed="rId2"/>
          <a:srcRect/>
          <a:stretch/>
        </p:blipFill>
        <p:spPr>
          <a:xfrm>
            <a:off x="8114341" y="331490"/>
            <a:ext cx="742322" cy="223875"/>
          </a:xfrm>
          <a:prstGeom prst="rect">
            <a:avLst/>
          </a:prstGeom>
        </p:spPr>
      </p:pic>
    </p:spTree>
    <p:extLst>
      <p:ext uri="{BB962C8B-B14F-4D97-AF65-F5344CB8AC3E}">
        <p14:creationId xmlns:p14="http://schemas.microsoft.com/office/powerpoint/2010/main" val="169680140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Title and Content 4">
    <p:spTree>
      <p:nvGrpSpPr>
        <p:cNvPr id="1" name=""/>
        <p:cNvGrpSpPr/>
        <p:nvPr/>
      </p:nvGrpSpPr>
      <p:grpSpPr>
        <a:xfrm>
          <a:off x="0" y="0"/>
          <a:ext cx="0" cy="0"/>
          <a:chOff x="0" y="0"/>
          <a:chExt cx="0" cy="0"/>
        </a:xfrm>
      </p:grpSpPr>
      <p:sp>
        <p:nvSpPr>
          <p:cNvPr id="3" name="Content Placeholder 2"/>
          <p:cNvSpPr>
            <a:spLocks noGrp="1"/>
          </p:cNvSpPr>
          <p:nvPr>
            <p:ph idx="1"/>
          </p:nvPr>
        </p:nvSpPr>
        <p:spPr>
          <a:xfrm>
            <a:off x="287338" y="1635125"/>
            <a:ext cx="8228012" cy="2997597"/>
          </a:xfrm>
        </p:spPr>
        <p:txBody>
          <a:bodyPr/>
          <a:lstStyle>
            <a:lvl1pPr>
              <a:buClr>
                <a:schemeClr val="accent4"/>
              </a:buClr>
              <a:defRPr/>
            </a:lvl1pPr>
            <a:lvl2pPr>
              <a:buClr>
                <a:schemeClr val="accent4"/>
              </a:buClr>
              <a:defRPr/>
            </a:lvl2pPr>
            <a:lvl3pPr>
              <a:buClr>
                <a:schemeClr val="accent4"/>
              </a:buClr>
              <a:defRPr/>
            </a:lvl3pPr>
            <a:lvl4pPr>
              <a:buClr>
                <a:schemeClr val="accent4"/>
              </a:buClr>
              <a:defRPr/>
            </a:lvl4pPr>
            <a:lvl5pPr>
              <a:buClr>
                <a:schemeClr val="accent4"/>
              </a:buClr>
              <a:defRPr/>
            </a:lvl5pPr>
            <a:lvl6pPr>
              <a:buClr>
                <a:schemeClr val="accent4"/>
              </a:buClr>
              <a:defRPr/>
            </a:lvl6pPr>
            <a:lvl7pPr>
              <a:buClr>
                <a:schemeClr val="accent4"/>
              </a:buClr>
              <a:defRPr/>
            </a:lvl7pPr>
            <a:lvl8pPr>
              <a:buClr>
                <a:schemeClr val="accent4"/>
              </a:buClr>
              <a:defRPr/>
            </a:lvl8pPr>
            <a:lvl9pPr>
              <a:buClr>
                <a:schemeClr val="accent4"/>
              </a:buClr>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a:p>
            <a:pPr lvl="5"/>
            <a:r>
              <a:rPr lang="en-GB"/>
              <a:t>Sixth level</a:t>
            </a:r>
          </a:p>
          <a:p>
            <a:pPr lvl="6"/>
            <a:r>
              <a:rPr lang="en-GB"/>
              <a:t>Seventh level</a:t>
            </a:r>
          </a:p>
          <a:p>
            <a:pPr lvl="7"/>
            <a:r>
              <a:rPr lang="en-GB"/>
              <a:t>Eighth level</a:t>
            </a:r>
          </a:p>
          <a:p>
            <a:pPr lvl="8"/>
            <a:r>
              <a:rPr lang="en-GB"/>
              <a:t>Ninth level</a:t>
            </a:r>
            <a:endParaRPr lang="en-US"/>
          </a:p>
          <a:p>
            <a:pPr lvl="4"/>
            <a:endParaRPr lang="en-US"/>
          </a:p>
        </p:txBody>
      </p:sp>
      <p:pic>
        <p:nvPicPr>
          <p:cNvPr id="13" name="Picture 12">
            <a:extLst>
              <a:ext uri="{FF2B5EF4-FFF2-40B4-BE49-F238E27FC236}">
                <a16:creationId xmlns:a16="http://schemas.microsoft.com/office/drawing/2014/main" id="{6EA21A1A-31D9-3345-9E9C-55E41D29F892}"/>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0" name="Title Placeholder 1">
            <a:extLst>
              <a:ext uri="{FF2B5EF4-FFF2-40B4-BE49-F238E27FC236}">
                <a16:creationId xmlns:a16="http://schemas.microsoft.com/office/drawing/2014/main" id="{450084FB-EA30-D144-A06F-5DEFE380C224}"/>
              </a:ext>
            </a:extLst>
          </p:cNvPr>
          <p:cNvSpPr>
            <a:spLocks noGrp="1"/>
          </p:cNvSpPr>
          <p:nvPr>
            <p:ph type="title"/>
          </p:nvPr>
        </p:nvSpPr>
        <p:spPr>
          <a:xfrm>
            <a:off x="287338" y="349505"/>
            <a:ext cx="7610869" cy="1019027"/>
          </a:xfrm>
          <a:prstGeom prst="rect">
            <a:avLst/>
          </a:prstGeom>
        </p:spPr>
        <p:txBody>
          <a:bodyPr vert="horz" wrap="none" lIns="0" tIns="0" rIns="0" bIns="0" rtlCol="0" anchor="b">
            <a:noAutofit/>
          </a:bodyPr>
          <a:lstStyle/>
          <a:p>
            <a:r>
              <a:rPr lang="en-GB"/>
              <a:t>Click to edit </a:t>
            </a:r>
            <a:br>
              <a:rPr lang="en-GB"/>
            </a:br>
            <a:r>
              <a:rPr lang="en-GB"/>
              <a:t>master title style</a:t>
            </a:r>
            <a:endParaRPr lang="en-US"/>
          </a:p>
        </p:txBody>
      </p:sp>
      <p:sp>
        <p:nvSpPr>
          <p:cNvPr id="12" name="Rectangle 11">
            <a:extLst>
              <a:ext uri="{FF2B5EF4-FFF2-40B4-BE49-F238E27FC236}">
                <a16:creationId xmlns:a16="http://schemas.microsoft.com/office/drawing/2014/main" id="{F29611D1-755D-C14D-ABFB-523189B7B915}"/>
              </a:ext>
            </a:extLst>
          </p:cNvPr>
          <p:cNvSpPr/>
          <p:nvPr userDrawn="1"/>
        </p:nvSpPr>
        <p:spPr>
          <a:xfrm>
            <a:off x="0" y="4803774"/>
            <a:ext cx="9144000" cy="33972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Date Placeholder 3">
            <a:extLst>
              <a:ext uri="{FF2B5EF4-FFF2-40B4-BE49-F238E27FC236}">
                <a16:creationId xmlns:a16="http://schemas.microsoft.com/office/drawing/2014/main" id="{90FE6763-B543-A640-83E6-2B5FEAAA5420}"/>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30 March 2023</a:t>
            </a:fld>
            <a:endParaRPr lang="en-US"/>
          </a:p>
        </p:txBody>
      </p:sp>
      <p:sp>
        <p:nvSpPr>
          <p:cNvPr id="15" name="Slide Number Placeholder 5">
            <a:extLst>
              <a:ext uri="{FF2B5EF4-FFF2-40B4-BE49-F238E27FC236}">
                <a16:creationId xmlns:a16="http://schemas.microsoft.com/office/drawing/2014/main" id="{A47FF118-7F80-5E47-8BE4-4742EFCAE858}"/>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9692BA18-D70F-8545-8591-2FAC29073DE1}"/>
              </a:ext>
            </a:extLst>
          </p:cNvPr>
          <p:cNvSpPr>
            <a:spLocks noGrp="1"/>
          </p:cNvSpPr>
          <p:nvPr>
            <p:ph type="ftr" sz="quarter" idx="3"/>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4273051017"/>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picTx" preserve="1">
  <p:cSld name="Picture with Caption 1">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049688C-2A31-CD45-8EA2-A5AA11BA56DE}"/>
              </a:ext>
            </a:extLst>
          </p:cNvPr>
          <p:cNvSpPr/>
          <p:nvPr userDrawn="1"/>
        </p:nvSpPr>
        <p:spPr>
          <a:xfrm>
            <a:off x="4571999" y="923828"/>
            <a:ext cx="4284663" cy="3638746"/>
          </a:xfrm>
          <a:prstGeom prst="rect">
            <a:avLst/>
          </a:prstGeom>
          <a:solidFill>
            <a:srgbClr val="3BC0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 name="Title 1"/>
          <p:cNvSpPr>
            <a:spLocks noGrp="1"/>
          </p:cNvSpPr>
          <p:nvPr>
            <p:ph type="title" hasCustomPrompt="1"/>
          </p:nvPr>
        </p:nvSpPr>
        <p:spPr>
          <a:xfrm>
            <a:off x="287338" y="354609"/>
            <a:ext cx="3832176" cy="987425"/>
          </a:xfrm>
        </p:spPr>
        <p:txBody>
          <a:bodyPr anchor="b">
            <a:normAutofit/>
          </a:bodyPr>
          <a:lstStyle>
            <a:lvl1pPr>
              <a:defRPr sz="3200"/>
            </a:lvl1pPr>
          </a:lstStyle>
          <a:p>
            <a:r>
              <a:rPr lang="en-GB"/>
              <a:t>Click to edit </a:t>
            </a:r>
            <a:br>
              <a:rPr lang="en-GB"/>
            </a:br>
            <a:r>
              <a:rPr lang="en-GB"/>
              <a:t>Master title style</a:t>
            </a:r>
            <a:endParaRPr lang="en-US"/>
          </a:p>
        </p:txBody>
      </p:sp>
      <p:sp>
        <p:nvSpPr>
          <p:cNvPr id="3" name="Picture Placeholder 2"/>
          <p:cNvSpPr>
            <a:spLocks noGrp="1" noChangeAspect="1"/>
          </p:cNvSpPr>
          <p:nvPr>
            <p:ph type="pic" idx="1"/>
          </p:nvPr>
        </p:nvSpPr>
        <p:spPr>
          <a:xfrm>
            <a:off x="4831574" y="1168924"/>
            <a:ext cx="3765515" cy="3058933"/>
          </a:xfrm>
        </p:spPr>
        <p:txBody>
          <a:bodyPr anchor="t">
            <a:normAutofit/>
          </a:bodyPr>
          <a:lstStyle>
            <a:lvl1pPr marL="0" indent="0">
              <a:buNone/>
              <a:defRPr sz="1600"/>
            </a:lvl1pPr>
            <a:lvl2pPr marL="342892" indent="0">
              <a:buNone/>
              <a:defRPr sz="2100"/>
            </a:lvl2pPr>
            <a:lvl3pPr marL="685783" indent="0">
              <a:buNone/>
              <a:defRPr sz="1800"/>
            </a:lvl3pPr>
            <a:lvl4pPr marL="1028675" indent="0">
              <a:buNone/>
              <a:defRPr sz="1500"/>
            </a:lvl4pPr>
            <a:lvl5pPr marL="1371566" indent="0">
              <a:buNone/>
              <a:defRPr sz="1500"/>
            </a:lvl5pPr>
            <a:lvl6pPr marL="1714457" indent="0">
              <a:buNone/>
              <a:defRPr sz="1500"/>
            </a:lvl6pPr>
            <a:lvl7pPr marL="2057348" indent="0">
              <a:buNone/>
              <a:defRPr sz="1500"/>
            </a:lvl7pPr>
            <a:lvl8pPr marL="2400240" indent="0">
              <a:buNone/>
              <a:defRPr sz="1500"/>
            </a:lvl8pPr>
            <a:lvl9pPr marL="2743132" indent="0">
              <a:buNone/>
              <a:defRPr sz="1500"/>
            </a:lvl9pPr>
          </a:lstStyle>
          <a:p>
            <a:r>
              <a:rPr lang="en-GB"/>
              <a:t>Click icon to add picture</a:t>
            </a:r>
            <a:endParaRPr lang="en-US"/>
          </a:p>
        </p:txBody>
      </p:sp>
      <p:sp>
        <p:nvSpPr>
          <p:cNvPr id="4" name="Text Placeholder 3"/>
          <p:cNvSpPr>
            <a:spLocks noGrp="1"/>
          </p:cNvSpPr>
          <p:nvPr>
            <p:ph type="body" sz="half" idx="2"/>
          </p:nvPr>
        </p:nvSpPr>
        <p:spPr>
          <a:xfrm>
            <a:off x="287339" y="1543051"/>
            <a:ext cx="3832175" cy="2858691"/>
          </a:xfrm>
        </p:spPr>
        <p:txBody>
          <a:bodyPr/>
          <a:lstStyle>
            <a:lvl1pPr marL="0" indent="0">
              <a:buNone/>
              <a:defRPr sz="1200"/>
            </a:lvl1pPr>
            <a:lvl2pPr marL="342892" indent="0">
              <a:buNone/>
              <a:defRPr sz="1050"/>
            </a:lvl2pPr>
            <a:lvl3pPr marL="685783" indent="0">
              <a:buNone/>
              <a:defRPr sz="900"/>
            </a:lvl3pPr>
            <a:lvl4pPr marL="1028675" indent="0">
              <a:buNone/>
              <a:defRPr sz="750"/>
            </a:lvl4pPr>
            <a:lvl5pPr marL="1371566" indent="0">
              <a:buNone/>
              <a:defRPr sz="750"/>
            </a:lvl5pPr>
            <a:lvl6pPr marL="1714457" indent="0">
              <a:buNone/>
              <a:defRPr sz="750"/>
            </a:lvl6pPr>
            <a:lvl7pPr marL="2057348" indent="0">
              <a:buNone/>
              <a:defRPr sz="750"/>
            </a:lvl7pPr>
            <a:lvl8pPr marL="2400240" indent="0">
              <a:buNone/>
              <a:defRPr sz="750"/>
            </a:lvl8pPr>
            <a:lvl9pPr marL="2743132" indent="0">
              <a:buNone/>
              <a:defRPr sz="750"/>
            </a:lvl9pPr>
          </a:lstStyle>
          <a:p>
            <a:pPr lvl="0"/>
            <a:r>
              <a:rPr lang="en-GB"/>
              <a:t>Click to edit Master text styles</a:t>
            </a:r>
          </a:p>
        </p:txBody>
      </p:sp>
      <p:sp>
        <p:nvSpPr>
          <p:cNvPr id="8" name="Date Placeholder 3">
            <a:extLst>
              <a:ext uri="{FF2B5EF4-FFF2-40B4-BE49-F238E27FC236}">
                <a16:creationId xmlns:a16="http://schemas.microsoft.com/office/drawing/2014/main" id="{7FC6D82E-8B26-884E-A758-F78DE7859C84}"/>
              </a:ext>
            </a:extLst>
          </p:cNvPr>
          <p:cNvSpPr>
            <a:spLocks noGrp="1"/>
          </p:cNvSpPr>
          <p:nvPr>
            <p:ph type="dt" sz="half" idx="10"/>
          </p:nvPr>
        </p:nvSpPr>
        <p:spPr>
          <a:xfrm>
            <a:off x="5963844" y="4803776"/>
            <a:ext cx="2342597" cy="235972"/>
          </a:xfrm>
          <a:prstGeom prst="rect">
            <a:avLst/>
          </a:prstGeom>
        </p:spPr>
        <p:txBody>
          <a:bodyPr vert="horz" lIns="91440" tIns="45720" rIns="0" bIns="45720" rtlCol="0" anchor="ctr"/>
          <a:lstStyle>
            <a:lvl1pPr algn="r">
              <a:defRPr sz="900">
                <a:solidFill>
                  <a:schemeClr val="tx1"/>
                </a:solidFill>
              </a:defRPr>
            </a:lvl1pPr>
          </a:lstStyle>
          <a:p>
            <a:fld id="{44A54624-B99B-AC4F-A116-46AE1742D7F1}" type="datetime4">
              <a:rPr lang="en-GB" smtClean="0"/>
              <a:t>30 March 2023</a:t>
            </a:fld>
            <a:endParaRPr lang="en-US"/>
          </a:p>
        </p:txBody>
      </p:sp>
      <p:sp>
        <p:nvSpPr>
          <p:cNvPr id="9" name="Footer Placeholder 4">
            <a:extLst>
              <a:ext uri="{FF2B5EF4-FFF2-40B4-BE49-F238E27FC236}">
                <a16:creationId xmlns:a16="http://schemas.microsoft.com/office/drawing/2014/main" id="{3972BF83-DDAE-2847-B045-1B83E3D05882}"/>
              </a:ext>
            </a:extLst>
          </p:cNvPr>
          <p:cNvSpPr>
            <a:spLocks noGrp="1"/>
          </p:cNvSpPr>
          <p:nvPr>
            <p:ph type="ftr" sz="quarter" idx="3"/>
          </p:nvPr>
        </p:nvSpPr>
        <p:spPr>
          <a:xfrm>
            <a:off x="287338" y="4803776"/>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sp>
        <p:nvSpPr>
          <p:cNvPr id="10" name="Slide Number Placeholder 5">
            <a:extLst>
              <a:ext uri="{FF2B5EF4-FFF2-40B4-BE49-F238E27FC236}">
                <a16:creationId xmlns:a16="http://schemas.microsoft.com/office/drawing/2014/main" id="{BDCF2D1F-40FE-3046-86E0-11C8750C2213}"/>
              </a:ext>
            </a:extLst>
          </p:cNvPr>
          <p:cNvSpPr>
            <a:spLocks noGrp="1"/>
          </p:cNvSpPr>
          <p:nvPr>
            <p:ph type="sldNum" sz="quarter" idx="4"/>
          </p:nvPr>
        </p:nvSpPr>
        <p:spPr>
          <a:xfrm>
            <a:off x="8306442" y="4803776"/>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pic>
        <p:nvPicPr>
          <p:cNvPr id="11" name="Picture 10">
            <a:extLst>
              <a:ext uri="{FF2B5EF4-FFF2-40B4-BE49-F238E27FC236}">
                <a16:creationId xmlns:a16="http://schemas.microsoft.com/office/drawing/2014/main" id="{73CFA225-0A54-AB45-8F44-85103F0372E0}"/>
              </a:ext>
            </a:extLst>
          </p:cNvPr>
          <p:cNvPicPr>
            <a:picLocks noChangeAspect="1"/>
          </p:cNvPicPr>
          <p:nvPr userDrawn="1"/>
        </p:nvPicPr>
        <p:blipFill>
          <a:blip r:embed="rId2"/>
          <a:stretch>
            <a:fillRect/>
          </a:stretch>
        </p:blipFill>
        <p:spPr>
          <a:xfrm>
            <a:off x="8114340" y="331490"/>
            <a:ext cx="742324" cy="223875"/>
          </a:xfrm>
          <a:prstGeom prst="rect">
            <a:avLst/>
          </a:prstGeom>
        </p:spPr>
      </p:pic>
    </p:spTree>
    <p:extLst>
      <p:ext uri="{BB962C8B-B14F-4D97-AF65-F5344CB8AC3E}">
        <p14:creationId xmlns:p14="http://schemas.microsoft.com/office/powerpoint/2010/main" val="2807313968"/>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picTx" preserve="1">
  <p:cSld name="Picture with Caption 2">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049688C-2A31-CD45-8EA2-A5AA11BA56DE}"/>
              </a:ext>
            </a:extLst>
          </p:cNvPr>
          <p:cNvSpPr/>
          <p:nvPr userDrawn="1"/>
        </p:nvSpPr>
        <p:spPr>
          <a:xfrm>
            <a:off x="4571999" y="923828"/>
            <a:ext cx="4284663" cy="363874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 name="Title 1"/>
          <p:cNvSpPr>
            <a:spLocks noGrp="1"/>
          </p:cNvSpPr>
          <p:nvPr>
            <p:ph type="title" hasCustomPrompt="1"/>
          </p:nvPr>
        </p:nvSpPr>
        <p:spPr>
          <a:xfrm>
            <a:off x="287338" y="354609"/>
            <a:ext cx="3832176" cy="987425"/>
          </a:xfrm>
        </p:spPr>
        <p:txBody>
          <a:bodyPr anchor="b">
            <a:normAutofit/>
          </a:bodyPr>
          <a:lstStyle>
            <a:lvl1pPr>
              <a:defRPr sz="3200"/>
            </a:lvl1pPr>
          </a:lstStyle>
          <a:p>
            <a:r>
              <a:rPr lang="en-GB"/>
              <a:t>Click to edit </a:t>
            </a:r>
            <a:br>
              <a:rPr lang="en-GB"/>
            </a:br>
            <a:r>
              <a:rPr lang="en-GB"/>
              <a:t>Master title style</a:t>
            </a:r>
            <a:endParaRPr lang="en-US"/>
          </a:p>
        </p:txBody>
      </p:sp>
      <p:sp>
        <p:nvSpPr>
          <p:cNvPr id="3" name="Picture Placeholder 2"/>
          <p:cNvSpPr>
            <a:spLocks noGrp="1" noChangeAspect="1"/>
          </p:cNvSpPr>
          <p:nvPr>
            <p:ph type="pic" idx="1"/>
          </p:nvPr>
        </p:nvSpPr>
        <p:spPr>
          <a:xfrm>
            <a:off x="4831574" y="1168924"/>
            <a:ext cx="3765515" cy="3058933"/>
          </a:xfrm>
        </p:spPr>
        <p:txBody>
          <a:bodyPr anchor="t">
            <a:normAutofit/>
          </a:bodyPr>
          <a:lstStyle>
            <a:lvl1pPr marL="0" indent="0">
              <a:buNone/>
              <a:defRPr sz="1600"/>
            </a:lvl1pPr>
            <a:lvl2pPr marL="342892" indent="0">
              <a:buNone/>
              <a:defRPr sz="2100"/>
            </a:lvl2pPr>
            <a:lvl3pPr marL="685783" indent="0">
              <a:buNone/>
              <a:defRPr sz="1800"/>
            </a:lvl3pPr>
            <a:lvl4pPr marL="1028675" indent="0">
              <a:buNone/>
              <a:defRPr sz="1500"/>
            </a:lvl4pPr>
            <a:lvl5pPr marL="1371566" indent="0">
              <a:buNone/>
              <a:defRPr sz="1500"/>
            </a:lvl5pPr>
            <a:lvl6pPr marL="1714457" indent="0">
              <a:buNone/>
              <a:defRPr sz="1500"/>
            </a:lvl6pPr>
            <a:lvl7pPr marL="2057348" indent="0">
              <a:buNone/>
              <a:defRPr sz="1500"/>
            </a:lvl7pPr>
            <a:lvl8pPr marL="2400240" indent="0">
              <a:buNone/>
              <a:defRPr sz="1500"/>
            </a:lvl8pPr>
            <a:lvl9pPr marL="2743132" indent="0">
              <a:buNone/>
              <a:defRPr sz="1500"/>
            </a:lvl9pPr>
          </a:lstStyle>
          <a:p>
            <a:r>
              <a:rPr lang="en-GB"/>
              <a:t>Click icon to add picture</a:t>
            </a:r>
            <a:endParaRPr lang="en-US"/>
          </a:p>
        </p:txBody>
      </p:sp>
      <p:sp>
        <p:nvSpPr>
          <p:cNvPr id="4" name="Text Placeholder 3"/>
          <p:cNvSpPr>
            <a:spLocks noGrp="1"/>
          </p:cNvSpPr>
          <p:nvPr>
            <p:ph type="body" sz="half" idx="2"/>
          </p:nvPr>
        </p:nvSpPr>
        <p:spPr>
          <a:xfrm>
            <a:off x="287339" y="1543051"/>
            <a:ext cx="3832175" cy="2858691"/>
          </a:xfrm>
        </p:spPr>
        <p:txBody>
          <a:bodyPr/>
          <a:lstStyle>
            <a:lvl1pPr marL="0" indent="0">
              <a:buNone/>
              <a:defRPr sz="1200"/>
            </a:lvl1pPr>
            <a:lvl2pPr marL="342892" indent="0">
              <a:buNone/>
              <a:defRPr sz="1050"/>
            </a:lvl2pPr>
            <a:lvl3pPr marL="685783" indent="0">
              <a:buNone/>
              <a:defRPr sz="900"/>
            </a:lvl3pPr>
            <a:lvl4pPr marL="1028675" indent="0">
              <a:buNone/>
              <a:defRPr sz="750"/>
            </a:lvl4pPr>
            <a:lvl5pPr marL="1371566" indent="0">
              <a:buNone/>
              <a:defRPr sz="750"/>
            </a:lvl5pPr>
            <a:lvl6pPr marL="1714457" indent="0">
              <a:buNone/>
              <a:defRPr sz="750"/>
            </a:lvl6pPr>
            <a:lvl7pPr marL="2057348" indent="0">
              <a:buNone/>
              <a:defRPr sz="750"/>
            </a:lvl7pPr>
            <a:lvl8pPr marL="2400240" indent="0">
              <a:buNone/>
              <a:defRPr sz="750"/>
            </a:lvl8pPr>
            <a:lvl9pPr marL="2743132" indent="0">
              <a:buNone/>
              <a:defRPr sz="750"/>
            </a:lvl9pPr>
          </a:lstStyle>
          <a:p>
            <a:pPr lvl="0"/>
            <a:r>
              <a:rPr lang="en-GB"/>
              <a:t>Click to edit Master text styles</a:t>
            </a:r>
          </a:p>
        </p:txBody>
      </p:sp>
      <p:sp>
        <p:nvSpPr>
          <p:cNvPr id="8" name="Date Placeholder 3">
            <a:extLst>
              <a:ext uri="{FF2B5EF4-FFF2-40B4-BE49-F238E27FC236}">
                <a16:creationId xmlns:a16="http://schemas.microsoft.com/office/drawing/2014/main" id="{7FC6D82E-8B26-884E-A758-F78DE7859C84}"/>
              </a:ext>
            </a:extLst>
          </p:cNvPr>
          <p:cNvSpPr>
            <a:spLocks noGrp="1"/>
          </p:cNvSpPr>
          <p:nvPr>
            <p:ph type="dt" sz="half" idx="10"/>
          </p:nvPr>
        </p:nvSpPr>
        <p:spPr>
          <a:xfrm>
            <a:off x="5963844" y="4803776"/>
            <a:ext cx="2342597" cy="235972"/>
          </a:xfrm>
          <a:prstGeom prst="rect">
            <a:avLst/>
          </a:prstGeom>
        </p:spPr>
        <p:txBody>
          <a:bodyPr vert="horz" lIns="91440" tIns="45720" rIns="0" bIns="45720" rtlCol="0" anchor="ctr"/>
          <a:lstStyle>
            <a:lvl1pPr algn="r">
              <a:defRPr sz="900">
                <a:solidFill>
                  <a:schemeClr val="tx1"/>
                </a:solidFill>
              </a:defRPr>
            </a:lvl1pPr>
          </a:lstStyle>
          <a:p>
            <a:fld id="{53D41685-637F-A541-9AC9-5F46001ECA27}" type="datetime4">
              <a:rPr lang="en-GB" smtClean="0"/>
              <a:t>30 March 2023</a:t>
            </a:fld>
            <a:endParaRPr lang="en-US"/>
          </a:p>
        </p:txBody>
      </p:sp>
      <p:sp>
        <p:nvSpPr>
          <p:cNvPr id="9" name="Footer Placeholder 4">
            <a:extLst>
              <a:ext uri="{FF2B5EF4-FFF2-40B4-BE49-F238E27FC236}">
                <a16:creationId xmlns:a16="http://schemas.microsoft.com/office/drawing/2014/main" id="{3972BF83-DDAE-2847-B045-1B83E3D05882}"/>
              </a:ext>
            </a:extLst>
          </p:cNvPr>
          <p:cNvSpPr>
            <a:spLocks noGrp="1"/>
          </p:cNvSpPr>
          <p:nvPr>
            <p:ph type="ftr" sz="quarter" idx="3"/>
          </p:nvPr>
        </p:nvSpPr>
        <p:spPr>
          <a:xfrm>
            <a:off x="287338" y="4803776"/>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sp>
        <p:nvSpPr>
          <p:cNvPr id="10" name="Slide Number Placeholder 5">
            <a:extLst>
              <a:ext uri="{FF2B5EF4-FFF2-40B4-BE49-F238E27FC236}">
                <a16:creationId xmlns:a16="http://schemas.microsoft.com/office/drawing/2014/main" id="{BDCF2D1F-40FE-3046-86E0-11C8750C2213}"/>
              </a:ext>
            </a:extLst>
          </p:cNvPr>
          <p:cNvSpPr>
            <a:spLocks noGrp="1"/>
          </p:cNvSpPr>
          <p:nvPr>
            <p:ph type="sldNum" sz="quarter" idx="4"/>
          </p:nvPr>
        </p:nvSpPr>
        <p:spPr>
          <a:xfrm>
            <a:off x="8306442" y="4803776"/>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pic>
        <p:nvPicPr>
          <p:cNvPr id="11" name="Picture 10">
            <a:extLst>
              <a:ext uri="{FF2B5EF4-FFF2-40B4-BE49-F238E27FC236}">
                <a16:creationId xmlns:a16="http://schemas.microsoft.com/office/drawing/2014/main" id="{28FB05A0-9605-754F-9136-4311D6E2537D}"/>
              </a:ext>
            </a:extLst>
          </p:cNvPr>
          <p:cNvPicPr>
            <a:picLocks noChangeAspect="1"/>
          </p:cNvPicPr>
          <p:nvPr userDrawn="1"/>
        </p:nvPicPr>
        <p:blipFill>
          <a:blip r:embed="rId2"/>
          <a:stretch>
            <a:fillRect/>
          </a:stretch>
        </p:blipFill>
        <p:spPr>
          <a:xfrm>
            <a:off x="8114340" y="331490"/>
            <a:ext cx="742324" cy="223875"/>
          </a:xfrm>
          <a:prstGeom prst="rect">
            <a:avLst/>
          </a:prstGeom>
        </p:spPr>
      </p:pic>
    </p:spTree>
    <p:extLst>
      <p:ext uri="{BB962C8B-B14F-4D97-AF65-F5344CB8AC3E}">
        <p14:creationId xmlns:p14="http://schemas.microsoft.com/office/powerpoint/2010/main" val="3225509631"/>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picTx" preserve="1">
  <p:cSld name="Picture with Caption 3">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049688C-2A31-CD45-8EA2-A5AA11BA56DE}"/>
              </a:ext>
            </a:extLst>
          </p:cNvPr>
          <p:cNvSpPr/>
          <p:nvPr userDrawn="1"/>
        </p:nvSpPr>
        <p:spPr>
          <a:xfrm>
            <a:off x="4571999" y="923828"/>
            <a:ext cx="4284663" cy="363874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 name="Title 1"/>
          <p:cNvSpPr>
            <a:spLocks noGrp="1"/>
          </p:cNvSpPr>
          <p:nvPr>
            <p:ph type="title" hasCustomPrompt="1"/>
          </p:nvPr>
        </p:nvSpPr>
        <p:spPr>
          <a:xfrm>
            <a:off x="287338" y="354609"/>
            <a:ext cx="3832176" cy="987425"/>
          </a:xfrm>
        </p:spPr>
        <p:txBody>
          <a:bodyPr anchor="b">
            <a:normAutofit/>
          </a:bodyPr>
          <a:lstStyle>
            <a:lvl1pPr>
              <a:defRPr sz="3200"/>
            </a:lvl1pPr>
          </a:lstStyle>
          <a:p>
            <a:r>
              <a:rPr lang="en-GB"/>
              <a:t>Click to edit </a:t>
            </a:r>
            <a:br>
              <a:rPr lang="en-GB"/>
            </a:br>
            <a:r>
              <a:rPr lang="en-GB"/>
              <a:t>Master title style</a:t>
            </a:r>
            <a:endParaRPr lang="en-US"/>
          </a:p>
        </p:txBody>
      </p:sp>
      <p:sp>
        <p:nvSpPr>
          <p:cNvPr id="3" name="Picture Placeholder 2"/>
          <p:cNvSpPr>
            <a:spLocks noGrp="1" noChangeAspect="1"/>
          </p:cNvSpPr>
          <p:nvPr>
            <p:ph type="pic" idx="1"/>
          </p:nvPr>
        </p:nvSpPr>
        <p:spPr>
          <a:xfrm>
            <a:off x="4831574" y="1168924"/>
            <a:ext cx="3765515" cy="3058933"/>
          </a:xfrm>
        </p:spPr>
        <p:txBody>
          <a:bodyPr anchor="t">
            <a:normAutofit/>
          </a:bodyPr>
          <a:lstStyle>
            <a:lvl1pPr marL="0" indent="0">
              <a:buNone/>
              <a:defRPr sz="1600"/>
            </a:lvl1pPr>
            <a:lvl2pPr marL="342892" indent="0">
              <a:buNone/>
              <a:defRPr sz="2100"/>
            </a:lvl2pPr>
            <a:lvl3pPr marL="685783" indent="0">
              <a:buNone/>
              <a:defRPr sz="1800"/>
            </a:lvl3pPr>
            <a:lvl4pPr marL="1028675" indent="0">
              <a:buNone/>
              <a:defRPr sz="1500"/>
            </a:lvl4pPr>
            <a:lvl5pPr marL="1371566" indent="0">
              <a:buNone/>
              <a:defRPr sz="1500"/>
            </a:lvl5pPr>
            <a:lvl6pPr marL="1714457" indent="0">
              <a:buNone/>
              <a:defRPr sz="1500"/>
            </a:lvl6pPr>
            <a:lvl7pPr marL="2057348" indent="0">
              <a:buNone/>
              <a:defRPr sz="1500"/>
            </a:lvl7pPr>
            <a:lvl8pPr marL="2400240" indent="0">
              <a:buNone/>
              <a:defRPr sz="1500"/>
            </a:lvl8pPr>
            <a:lvl9pPr marL="2743132" indent="0">
              <a:buNone/>
              <a:defRPr sz="1500"/>
            </a:lvl9pPr>
          </a:lstStyle>
          <a:p>
            <a:r>
              <a:rPr lang="en-GB"/>
              <a:t>Click icon to add picture</a:t>
            </a:r>
            <a:endParaRPr lang="en-US"/>
          </a:p>
        </p:txBody>
      </p:sp>
      <p:sp>
        <p:nvSpPr>
          <p:cNvPr id="4" name="Text Placeholder 3"/>
          <p:cNvSpPr>
            <a:spLocks noGrp="1"/>
          </p:cNvSpPr>
          <p:nvPr>
            <p:ph type="body" sz="half" idx="2"/>
          </p:nvPr>
        </p:nvSpPr>
        <p:spPr>
          <a:xfrm>
            <a:off x="287339" y="1543051"/>
            <a:ext cx="3832175" cy="2858691"/>
          </a:xfrm>
        </p:spPr>
        <p:txBody>
          <a:bodyPr/>
          <a:lstStyle>
            <a:lvl1pPr marL="0" indent="0">
              <a:buNone/>
              <a:defRPr sz="1200"/>
            </a:lvl1pPr>
            <a:lvl2pPr marL="342892" indent="0">
              <a:buNone/>
              <a:defRPr sz="1050"/>
            </a:lvl2pPr>
            <a:lvl3pPr marL="685783" indent="0">
              <a:buNone/>
              <a:defRPr sz="900"/>
            </a:lvl3pPr>
            <a:lvl4pPr marL="1028675" indent="0">
              <a:buNone/>
              <a:defRPr sz="750"/>
            </a:lvl4pPr>
            <a:lvl5pPr marL="1371566" indent="0">
              <a:buNone/>
              <a:defRPr sz="750"/>
            </a:lvl5pPr>
            <a:lvl6pPr marL="1714457" indent="0">
              <a:buNone/>
              <a:defRPr sz="750"/>
            </a:lvl6pPr>
            <a:lvl7pPr marL="2057348" indent="0">
              <a:buNone/>
              <a:defRPr sz="750"/>
            </a:lvl7pPr>
            <a:lvl8pPr marL="2400240" indent="0">
              <a:buNone/>
              <a:defRPr sz="750"/>
            </a:lvl8pPr>
            <a:lvl9pPr marL="2743132" indent="0">
              <a:buNone/>
              <a:defRPr sz="750"/>
            </a:lvl9pPr>
          </a:lstStyle>
          <a:p>
            <a:pPr lvl="0"/>
            <a:r>
              <a:rPr lang="en-GB"/>
              <a:t>Click to edit Master text styles</a:t>
            </a:r>
          </a:p>
        </p:txBody>
      </p:sp>
      <p:sp>
        <p:nvSpPr>
          <p:cNvPr id="5" name="Date Placeholder 4">
            <a:extLst>
              <a:ext uri="{FF2B5EF4-FFF2-40B4-BE49-F238E27FC236}">
                <a16:creationId xmlns:a16="http://schemas.microsoft.com/office/drawing/2014/main" id="{821A12B7-EBC2-C64B-BA30-5EC28CE63A86}"/>
              </a:ext>
            </a:extLst>
          </p:cNvPr>
          <p:cNvSpPr>
            <a:spLocks noGrp="1"/>
          </p:cNvSpPr>
          <p:nvPr>
            <p:ph type="dt" sz="half" idx="10"/>
          </p:nvPr>
        </p:nvSpPr>
        <p:spPr/>
        <p:txBody>
          <a:bodyPr/>
          <a:lstStyle>
            <a:lvl1pPr>
              <a:defRPr>
                <a:solidFill>
                  <a:schemeClr val="tx1"/>
                </a:solidFill>
              </a:defRPr>
            </a:lvl1pPr>
          </a:lstStyle>
          <a:p>
            <a:fld id="{64CF22F4-70E1-3247-8A10-6817A6DE4064}" type="datetime4">
              <a:rPr lang="en-GB" smtClean="0"/>
              <a:t>30 March 2023</a:t>
            </a:fld>
            <a:endParaRPr lang="en-US"/>
          </a:p>
        </p:txBody>
      </p:sp>
      <p:sp>
        <p:nvSpPr>
          <p:cNvPr id="6" name="Footer Placeholder 5">
            <a:extLst>
              <a:ext uri="{FF2B5EF4-FFF2-40B4-BE49-F238E27FC236}">
                <a16:creationId xmlns:a16="http://schemas.microsoft.com/office/drawing/2014/main" id="{BDED0BC9-6DEF-B04F-90B0-B4C92A566CFF}"/>
              </a:ext>
            </a:extLst>
          </p:cNvPr>
          <p:cNvSpPr>
            <a:spLocks noGrp="1"/>
          </p:cNvSpPr>
          <p:nvPr>
            <p:ph type="ftr" sz="quarter" idx="11"/>
          </p:nvPr>
        </p:nvSpPr>
        <p:spPr/>
        <p:txBody>
          <a:bodyPr/>
          <a:lstStyle>
            <a:lvl1pPr>
              <a:defRPr>
                <a:solidFill>
                  <a:schemeClr val="tx1"/>
                </a:solidFill>
              </a:defRPr>
            </a:lvl1pPr>
          </a:lstStyle>
          <a:p>
            <a:r>
              <a:rPr lang="en-US"/>
              <a:t>Security marking: </a:t>
            </a:r>
            <a:r>
              <a:rPr lang="en-US" b="1"/>
              <a:t>PUBLIC/INTERNAL USE ONLY/CONFIDENTIAL</a:t>
            </a:r>
          </a:p>
        </p:txBody>
      </p:sp>
      <p:sp>
        <p:nvSpPr>
          <p:cNvPr id="7" name="Slide Number Placeholder 6">
            <a:extLst>
              <a:ext uri="{FF2B5EF4-FFF2-40B4-BE49-F238E27FC236}">
                <a16:creationId xmlns:a16="http://schemas.microsoft.com/office/drawing/2014/main" id="{0D315095-21DE-484F-BA48-3A0FD349F51A}"/>
              </a:ext>
            </a:extLst>
          </p:cNvPr>
          <p:cNvSpPr>
            <a:spLocks noGrp="1"/>
          </p:cNvSpPr>
          <p:nvPr>
            <p:ph type="sldNum" sz="quarter" idx="12"/>
          </p:nvPr>
        </p:nvSpPr>
        <p:spPr/>
        <p:txBody>
          <a:bodyPr/>
          <a:lstStyle>
            <a:lvl1pPr>
              <a:defRPr>
                <a:solidFill>
                  <a:schemeClr val="tx1"/>
                </a:solidFill>
              </a:defRPr>
            </a:lvl1pPr>
          </a:lstStyle>
          <a:p>
            <a:r>
              <a:rPr lang="en-US"/>
              <a:t>|   </a:t>
            </a:r>
            <a:fld id="{D7A593A7-184A-6D43-8A36-702213271FF9}" type="slidenum">
              <a:rPr lang="en-US" smtClean="0"/>
              <a:pPr/>
              <a:t>‹#›</a:t>
            </a:fld>
            <a:endParaRPr lang="en-US"/>
          </a:p>
        </p:txBody>
      </p:sp>
      <p:pic>
        <p:nvPicPr>
          <p:cNvPr id="10" name="Picture 9">
            <a:extLst>
              <a:ext uri="{FF2B5EF4-FFF2-40B4-BE49-F238E27FC236}">
                <a16:creationId xmlns:a16="http://schemas.microsoft.com/office/drawing/2014/main" id="{E880A967-DE58-6D40-A388-1FCF3D6A9AC1}"/>
              </a:ext>
            </a:extLst>
          </p:cNvPr>
          <p:cNvPicPr>
            <a:picLocks noChangeAspect="1"/>
          </p:cNvPicPr>
          <p:nvPr userDrawn="1"/>
        </p:nvPicPr>
        <p:blipFill>
          <a:blip r:embed="rId2"/>
          <a:stretch>
            <a:fillRect/>
          </a:stretch>
        </p:blipFill>
        <p:spPr>
          <a:xfrm>
            <a:off x="8114340" y="331490"/>
            <a:ext cx="742324" cy="223875"/>
          </a:xfrm>
          <a:prstGeom prst="rect">
            <a:avLst/>
          </a:prstGeom>
        </p:spPr>
      </p:pic>
    </p:spTree>
    <p:extLst>
      <p:ext uri="{BB962C8B-B14F-4D97-AF65-F5344CB8AC3E}">
        <p14:creationId xmlns:p14="http://schemas.microsoft.com/office/powerpoint/2010/main" val="508499433"/>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picTx" preserve="1">
  <p:cSld name="Picture with Caption 4">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049688C-2A31-CD45-8EA2-A5AA11BA56DE}"/>
              </a:ext>
            </a:extLst>
          </p:cNvPr>
          <p:cNvSpPr/>
          <p:nvPr userDrawn="1"/>
        </p:nvSpPr>
        <p:spPr>
          <a:xfrm>
            <a:off x="4571999" y="923828"/>
            <a:ext cx="4284663" cy="363874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 name="Title 1"/>
          <p:cNvSpPr>
            <a:spLocks noGrp="1"/>
          </p:cNvSpPr>
          <p:nvPr>
            <p:ph type="title" hasCustomPrompt="1"/>
          </p:nvPr>
        </p:nvSpPr>
        <p:spPr>
          <a:xfrm>
            <a:off x="287338" y="354609"/>
            <a:ext cx="3832176" cy="987425"/>
          </a:xfrm>
        </p:spPr>
        <p:txBody>
          <a:bodyPr anchor="b">
            <a:normAutofit/>
          </a:bodyPr>
          <a:lstStyle>
            <a:lvl1pPr>
              <a:defRPr sz="3200"/>
            </a:lvl1pPr>
          </a:lstStyle>
          <a:p>
            <a:r>
              <a:rPr lang="en-GB"/>
              <a:t>Click to edit </a:t>
            </a:r>
            <a:br>
              <a:rPr lang="en-GB"/>
            </a:br>
            <a:r>
              <a:rPr lang="en-GB"/>
              <a:t>Master title style</a:t>
            </a:r>
            <a:endParaRPr lang="en-US"/>
          </a:p>
        </p:txBody>
      </p:sp>
      <p:sp>
        <p:nvSpPr>
          <p:cNvPr id="3" name="Picture Placeholder 2"/>
          <p:cNvSpPr>
            <a:spLocks noGrp="1" noChangeAspect="1"/>
          </p:cNvSpPr>
          <p:nvPr>
            <p:ph type="pic" idx="1"/>
          </p:nvPr>
        </p:nvSpPr>
        <p:spPr>
          <a:xfrm>
            <a:off x="4831574" y="1168924"/>
            <a:ext cx="3765515" cy="3058933"/>
          </a:xfrm>
        </p:spPr>
        <p:txBody>
          <a:bodyPr anchor="t">
            <a:normAutofit/>
          </a:bodyPr>
          <a:lstStyle>
            <a:lvl1pPr marL="0" indent="0">
              <a:buNone/>
              <a:defRPr sz="1600"/>
            </a:lvl1pPr>
            <a:lvl2pPr marL="342892" indent="0">
              <a:buNone/>
              <a:defRPr sz="2100"/>
            </a:lvl2pPr>
            <a:lvl3pPr marL="685783" indent="0">
              <a:buNone/>
              <a:defRPr sz="1800"/>
            </a:lvl3pPr>
            <a:lvl4pPr marL="1028675" indent="0">
              <a:buNone/>
              <a:defRPr sz="1500"/>
            </a:lvl4pPr>
            <a:lvl5pPr marL="1371566" indent="0">
              <a:buNone/>
              <a:defRPr sz="1500"/>
            </a:lvl5pPr>
            <a:lvl6pPr marL="1714457" indent="0">
              <a:buNone/>
              <a:defRPr sz="1500"/>
            </a:lvl6pPr>
            <a:lvl7pPr marL="2057348" indent="0">
              <a:buNone/>
              <a:defRPr sz="1500"/>
            </a:lvl7pPr>
            <a:lvl8pPr marL="2400240" indent="0">
              <a:buNone/>
              <a:defRPr sz="1500"/>
            </a:lvl8pPr>
            <a:lvl9pPr marL="2743132" indent="0">
              <a:buNone/>
              <a:defRPr sz="1500"/>
            </a:lvl9pPr>
          </a:lstStyle>
          <a:p>
            <a:r>
              <a:rPr lang="en-GB"/>
              <a:t>Click icon to add picture</a:t>
            </a:r>
            <a:endParaRPr lang="en-US"/>
          </a:p>
        </p:txBody>
      </p:sp>
      <p:sp>
        <p:nvSpPr>
          <p:cNvPr id="4" name="Text Placeholder 3"/>
          <p:cNvSpPr>
            <a:spLocks noGrp="1"/>
          </p:cNvSpPr>
          <p:nvPr>
            <p:ph type="body" sz="half" idx="2"/>
          </p:nvPr>
        </p:nvSpPr>
        <p:spPr>
          <a:xfrm>
            <a:off x="287339" y="1543051"/>
            <a:ext cx="3832175" cy="2858691"/>
          </a:xfrm>
        </p:spPr>
        <p:txBody>
          <a:bodyPr/>
          <a:lstStyle>
            <a:lvl1pPr marL="0" indent="0">
              <a:buNone/>
              <a:defRPr sz="1200"/>
            </a:lvl1pPr>
            <a:lvl2pPr marL="342892" indent="0">
              <a:buNone/>
              <a:defRPr sz="1050"/>
            </a:lvl2pPr>
            <a:lvl3pPr marL="685783" indent="0">
              <a:buNone/>
              <a:defRPr sz="900"/>
            </a:lvl3pPr>
            <a:lvl4pPr marL="1028675" indent="0">
              <a:buNone/>
              <a:defRPr sz="750"/>
            </a:lvl4pPr>
            <a:lvl5pPr marL="1371566" indent="0">
              <a:buNone/>
              <a:defRPr sz="750"/>
            </a:lvl5pPr>
            <a:lvl6pPr marL="1714457" indent="0">
              <a:buNone/>
              <a:defRPr sz="750"/>
            </a:lvl6pPr>
            <a:lvl7pPr marL="2057348" indent="0">
              <a:buNone/>
              <a:defRPr sz="750"/>
            </a:lvl7pPr>
            <a:lvl8pPr marL="2400240" indent="0">
              <a:buNone/>
              <a:defRPr sz="750"/>
            </a:lvl8pPr>
            <a:lvl9pPr marL="2743132" indent="0">
              <a:buNone/>
              <a:defRPr sz="750"/>
            </a:lvl9pPr>
          </a:lstStyle>
          <a:p>
            <a:pPr lvl="0"/>
            <a:r>
              <a:rPr lang="en-GB"/>
              <a:t>Click to edit Master text styles</a:t>
            </a:r>
          </a:p>
        </p:txBody>
      </p:sp>
      <p:sp>
        <p:nvSpPr>
          <p:cNvPr id="8" name="Date Placeholder 3">
            <a:extLst>
              <a:ext uri="{FF2B5EF4-FFF2-40B4-BE49-F238E27FC236}">
                <a16:creationId xmlns:a16="http://schemas.microsoft.com/office/drawing/2014/main" id="{7FC6D82E-8B26-884E-A758-F78DE7859C84}"/>
              </a:ext>
            </a:extLst>
          </p:cNvPr>
          <p:cNvSpPr>
            <a:spLocks noGrp="1"/>
          </p:cNvSpPr>
          <p:nvPr>
            <p:ph type="dt" sz="half" idx="10"/>
          </p:nvPr>
        </p:nvSpPr>
        <p:spPr>
          <a:xfrm>
            <a:off x="5963844" y="4803776"/>
            <a:ext cx="2342597" cy="235972"/>
          </a:xfrm>
          <a:prstGeom prst="rect">
            <a:avLst/>
          </a:prstGeom>
        </p:spPr>
        <p:txBody>
          <a:bodyPr vert="horz" lIns="91440" tIns="45720" rIns="0" bIns="45720" rtlCol="0" anchor="ctr"/>
          <a:lstStyle>
            <a:lvl1pPr algn="r">
              <a:defRPr sz="900">
                <a:solidFill>
                  <a:schemeClr val="tx1"/>
                </a:solidFill>
              </a:defRPr>
            </a:lvl1pPr>
          </a:lstStyle>
          <a:p>
            <a:fld id="{3A6D6FAE-D43A-044F-91A1-990520CC9738}" type="datetime4">
              <a:rPr lang="en-GB" smtClean="0"/>
              <a:t>30 March 2023</a:t>
            </a:fld>
            <a:endParaRPr lang="en-US"/>
          </a:p>
        </p:txBody>
      </p:sp>
      <p:sp>
        <p:nvSpPr>
          <p:cNvPr id="9" name="Footer Placeholder 4">
            <a:extLst>
              <a:ext uri="{FF2B5EF4-FFF2-40B4-BE49-F238E27FC236}">
                <a16:creationId xmlns:a16="http://schemas.microsoft.com/office/drawing/2014/main" id="{3972BF83-DDAE-2847-B045-1B83E3D05882}"/>
              </a:ext>
            </a:extLst>
          </p:cNvPr>
          <p:cNvSpPr>
            <a:spLocks noGrp="1"/>
          </p:cNvSpPr>
          <p:nvPr>
            <p:ph type="ftr" sz="quarter" idx="3"/>
          </p:nvPr>
        </p:nvSpPr>
        <p:spPr>
          <a:xfrm>
            <a:off x="287338" y="4803776"/>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sp>
        <p:nvSpPr>
          <p:cNvPr id="10" name="Slide Number Placeholder 5">
            <a:extLst>
              <a:ext uri="{FF2B5EF4-FFF2-40B4-BE49-F238E27FC236}">
                <a16:creationId xmlns:a16="http://schemas.microsoft.com/office/drawing/2014/main" id="{BDCF2D1F-40FE-3046-86E0-11C8750C2213}"/>
              </a:ext>
            </a:extLst>
          </p:cNvPr>
          <p:cNvSpPr>
            <a:spLocks noGrp="1"/>
          </p:cNvSpPr>
          <p:nvPr>
            <p:ph type="sldNum" sz="quarter" idx="4"/>
          </p:nvPr>
        </p:nvSpPr>
        <p:spPr>
          <a:xfrm>
            <a:off x="8306442" y="4803776"/>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pic>
        <p:nvPicPr>
          <p:cNvPr id="11" name="Picture 10">
            <a:extLst>
              <a:ext uri="{FF2B5EF4-FFF2-40B4-BE49-F238E27FC236}">
                <a16:creationId xmlns:a16="http://schemas.microsoft.com/office/drawing/2014/main" id="{F9D1B77C-60BD-ED41-9FF7-9A684459068E}"/>
              </a:ext>
            </a:extLst>
          </p:cNvPr>
          <p:cNvPicPr>
            <a:picLocks noChangeAspect="1"/>
          </p:cNvPicPr>
          <p:nvPr userDrawn="1"/>
        </p:nvPicPr>
        <p:blipFill>
          <a:blip r:embed="rId2"/>
          <a:stretch>
            <a:fillRect/>
          </a:stretch>
        </p:blipFill>
        <p:spPr>
          <a:xfrm>
            <a:off x="8114340" y="331490"/>
            <a:ext cx="742324" cy="223875"/>
          </a:xfrm>
          <a:prstGeom prst="rect">
            <a:avLst/>
          </a:prstGeom>
        </p:spPr>
      </p:pic>
    </p:spTree>
    <p:extLst>
      <p:ext uri="{BB962C8B-B14F-4D97-AF65-F5344CB8AC3E}">
        <p14:creationId xmlns:p14="http://schemas.microsoft.com/office/powerpoint/2010/main" val="1528787421"/>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picTx" preserve="1">
  <p:cSld name="Picture with Caption 5">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049688C-2A31-CD45-8EA2-A5AA11BA56DE}"/>
              </a:ext>
            </a:extLst>
          </p:cNvPr>
          <p:cNvSpPr/>
          <p:nvPr userDrawn="1"/>
        </p:nvSpPr>
        <p:spPr>
          <a:xfrm>
            <a:off x="4571999" y="923828"/>
            <a:ext cx="4284663" cy="3638746"/>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 name="Title 1"/>
          <p:cNvSpPr>
            <a:spLocks noGrp="1"/>
          </p:cNvSpPr>
          <p:nvPr>
            <p:ph type="title" hasCustomPrompt="1"/>
          </p:nvPr>
        </p:nvSpPr>
        <p:spPr>
          <a:xfrm>
            <a:off x="287338" y="353454"/>
            <a:ext cx="3832176" cy="987425"/>
          </a:xfrm>
        </p:spPr>
        <p:txBody>
          <a:bodyPr anchor="b">
            <a:normAutofit/>
          </a:bodyPr>
          <a:lstStyle>
            <a:lvl1pPr>
              <a:defRPr sz="3200"/>
            </a:lvl1pPr>
          </a:lstStyle>
          <a:p>
            <a:r>
              <a:rPr lang="en-GB"/>
              <a:t>Click to edit </a:t>
            </a:r>
            <a:br>
              <a:rPr lang="en-GB"/>
            </a:br>
            <a:r>
              <a:rPr lang="en-GB"/>
              <a:t>Master title style</a:t>
            </a:r>
            <a:endParaRPr lang="en-US"/>
          </a:p>
        </p:txBody>
      </p:sp>
      <p:sp>
        <p:nvSpPr>
          <p:cNvPr id="3" name="Picture Placeholder 2"/>
          <p:cNvSpPr>
            <a:spLocks noGrp="1" noChangeAspect="1"/>
          </p:cNvSpPr>
          <p:nvPr>
            <p:ph type="pic" idx="1"/>
          </p:nvPr>
        </p:nvSpPr>
        <p:spPr>
          <a:xfrm>
            <a:off x="4831574" y="1168924"/>
            <a:ext cx="3765515" cy="3058933"/>
          </a:xfrm>
        </p:spPr>
        <p:txBody>
          <a:bodyPr anchor="t">
            <a:normAutofit/>
          </a:bodyPr>
          <a:lstStyle>
            <a:lvl1pPr marL="0" indent="0">
              <a:buNone/>
              <a:defRPr sz="1600"/>
            </a:lvl1pPr>
            <a:lvl2pPr marL="342892" indent="0">
              <a:buNone/>
              <a:defRPr sz="2100"/>
            </a:lvl2pPr>
            <a:lvl3pPr marL="685783" indent="0">
              <a:buNone/>
              <a:defRPr sz="1800"/>
            </a:lvl3pPr>
            <a:lvl4pPr marL="1028675" indent="0">
              <a:buNone/>
              <a:defRPr sz="1500"/>
            </a:lvl4pPr>
            <a:lvl5pPr marL="1371566" indent="0">
              <a:buNone/>
              <a:defRPr sz="1500"/>
            </a:lvl5pPr>
            <a:lvl6pPr marL="1714457" indent="0">
              <a:buNone/>
              <a:defRPr sz="1500"/>
            </a:lvl6pPr>
            <a:lvl7pPr marL="2057348" indent="0">
              <a:buNone/>
              <a:defRPr sz="1500"/>
            </a:lvl7pPr>
            <a:lvl8pPr marL="2400240" indent="0">
              <a:buNone/>
              <a:defRPr sz="1500"/>
            </a:lvl8pPr>
            <a:lvl9pPr marL="2743132" indent="0">
              <a:buNone/>
              <a:defRPr sz="1500"/>
            </a:lvl9pPr>
          </a:lstStyle>
          <a:p>
            <a:r>
              <a:rPr lang="en-GB"/>
              <a:t>Click icon to add picture</a:t>
            </a:r>
            <a:endParaRPr lang="en-US"/>
          </a:p>
        </p:txBody>
      </p:sp>
      <p:sp>
        <p:nvSpPr>
          <p:cNvPr id="4" name="Text Placeholder 3"/>
          <p:cNvSpPr>
            <a:spLocks noGrp="1"/>
          </p:cNvSpPr>
          <p:nvPr>
            <p:ph type="body" sz="half" idx="2"/>
          </p:nvPr>
        </p:nvSpPr>
        <p:spPr>
          <a:xfrm>
            <a:off x="287339" y="1543051"/>
            <a:ext cx="3832175" cy="2858691"/>
          </a:xfrm>
        </p:spPr>
        <p:txBody>
          <a:bodyPr/>
          <a:lstStyle>
            <a:lvl1pPr marL="0" indent="0">
              <a:buNone/>
              <a:defRPr sz="1200"/>
            </a:lvl1pPr>
            <a:lvl2pPr marL="342892" indent="0">
              <a:buNone/>
              <a:defRPr sz="1050"/>
            </a:lvl2pPr>
            <a:lvl3pPr marL="685783" indent="0">
              <a:buNone/>
              <a:defRPr sz="900"/>
            </a:lvl3pPr>
            <a:lvl4pPr marL="1028675" indent="0">
              <a:buNone/>
              <a:defRPr sz="750"/>
            </a:lvl4pPr>
            <a:lvl5pPr marL="1371566" indent="0">
              <a:buNone/>
              <a:defRPr sz="750"/>
            </a:lvl5pPr>
            <a:lvl6pPr marL="1714457" indent="0">
              <a:buNone/>
              <a:defRPr sz="750"/>
            </a:lvl6pPr>
            <a:lvl7pPr marL="2057348" indent="0">
              <a:buNone/>
              <a:defRPr sz="750"/>
            </a:lvl7pPr>
            <a:lvl8pPr marL="2400240" indent="0">
              <a:buNone/>
              <a:defRPr sz="750"/>
            </a:lvl8pPr>
            <a:lvl9pPr marL="2743132" indent="0">
              <a:buNone/>
              <a:defRPr sz="750"/>
            </a:lvl9pPr>
          </a:lstStyle>
          <a:p>
            <a:pPr lvl="0"/>
            <a:r>
              <a:rPr lang="en-GB"/>
              <a:t>Click to edit Master text styles</a:t>
            </a:r>
          </a:p>
        </p:txBody>
      </p:sp>
      <p:sp>
        <p:nvSpPr>
          <p:cNvPr id="8" name="Date Placeholder 3">
            <a:extLst>
              <a:ext uri="{FF2B5EF4-FFF2-40B4-BE49-F238E27FC236}">
                <a16:creationId xmlns:a16="http://schemas.microsoft.com/office/drawing/2014/main" id="{7FC6D82E-8B26-884E-A758-F78DE7859C84}"/>
              </a:ext>
            </a:extLst>
          </p:cNvPr>
          <p:cNvSpPr>
            <a:spLocks noGrp="1"/>
          </p:cNvSpPr>
          <p:nvPr>
            <p:ph type="dt" sz="half" idx="10"/>
          </p:nvPr>
        </p:nvSpPr>
        <p:spPr>
          <a:xfrm>
            <a:off x="5963844" y="4803776"/>
            <a:ext cx="2342597" cy="235972"/>
          </a:xfrm>
          <a:prstGeom prst="rect">
            <a:avLst/>
          </a:prstGeom>
        </p:spPr>
        <p:txBody>
          <a:bodyPr vert="horz" lIns="91440" tIns="45720" rIns="0" bIns="45720" rtlCol="0" anchor="ctr"/>
          <a:lstStyle>
            <a:lvl1pPr algn="r">
              <a:defRPr sz="900">
                <a:solidFill>
                  <a:schemeClr val="tx1"/>
                </a:solidFill>
              </a:defRPr>
            </a:lvl1pPr>
          </a:lstStyle>
          <a:p>
            <a:fld id="{59F323AB-CA4F-FD4D-A9F9-7AB88D73544A}" type="datetime4">
              <a:rPr lang="en-GB" smtClean="0"/>
              <a:t>30 March 2023</a:t>
            </a:fld>
            <a:endParaRPr lang="en-US"/>
          </a:p>
        </p:txBody>
      </p:sp>
      <p:sp>
        <p:nvSpPr>
          <p:cNvPr id="9" name="Footer Placeholder 4">
            <a:extLst>
              <a:ext uri="{FF2B5EF4-FFF2-40B4-BE49-F238E27FC236}">
                <a16:creationId xmlns:a16="http://schemas.microsoft.com/office/drawing/2014/main" id="{3972BF83-DDAE-2847-B045-1B83E3D05882}"/>
              </a:ext>
            </a:extLst>
          </p:cNvPr>
          <p:cNvSpPr>
            <a:spLocks noGrp="1"/>
          </p:cNvSpPr>
          <p:nvPr>
            <p:ph type="ftr" sz="quarter" idx="3"/>
          </p:nvPr>
        </p:nvSpPr>
        <p:spPr>
          <a:xfrm>
            <a:off x="287338" y="4803776"/>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sp>
        <p:nvSpPr>
          <p:cNvPr id="10" name="Slide Number Placeholder 5">
            <a:extLst>
              <a:ext uri="{FF2B5EF4-FFF2-40B4-BE49-F238E27FC236}">
                <a16:creationId xmlns:a16="http://schemas.microsoft.com/office/drawing/2014/main" id="{BDCF2D1F-40FE-3046-86E0-11C8750C2213}"/>
              </a:ext>
            </a:extLst>
          </p:cNvPr>
          <p:cNvSpPr>
            <a:spLocks noGrp="1"/>
          </p:cNvSpPr>
          <p:nvPr>
            <p:ph type="sldNum" sz="quarter" idx="4"/>
          </p:nvPr>
        </p:nvSpPr>
        <p:spPr>
          <a:xfrm>
            <a:off x="8306442" y="4803776"/>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pic>
        <p:nvPicPr>
          <p:cNvPr id="11" name="Picture 10">
            <a:extLst>
              <a:ext uri="{FF2B5EF4-FFF2-40B4-BE49-F238E27FC236}">
                <a16:creationId xmlns:a16="http://schemas.microsoft.com/office/drawing/2014/main" id="{216E5FB6-94A6-6245-BC21-4AAE802500C0}"/>
              </a:ext>
            </a:extLst>
          </p:cNvPr>
          <p:cNvPicPr>
            <a:picLocks noChangeAspect="1"/>
          </p:cNvPicPr>
          <p:nvPr userDrawn="1"/>
        </p:nvPicPr>
        <p:blipFill>
          <a:blip r:embed="rId2"/>
          <a:stretch>
            <a:fillRect/>
          </a:stretch>
        </p:blipFill>
        <p:spPr>
          <a:xfrm>
            <a:off x="8114340" y="331490"/>
            <a:ext cx="742324" cy="223875"/>
          </a:xfrm>
          <a:prstGeom prst="rect">
            <a:avLst/>
          </a:prstGeom>
        </p:spPr>
      </p:pic>
    </p:spTree>
    <p:extLst>
      <p:ext uri="{BB962C8B-B14F-4D97-AF65-F5344CB8AC3E}">
        <p14:creationId xmlns:p14="http://schemas.microsoft.com/office/powerpoint/2010/main" val="561412851"/>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picTx" preserve="1">
  <p:cSld name="1_Picture with Caption 5">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049688C-2A31-CD45-8EA2-A5AA11BA56DE}"/>
              </a:ext>
            </a:extLst>
          </p:cNvPr>
          <p:cNvSpPr/>
          <p:nvPr userDrawn="1"/>
        </p:nvSpPr>
        <p:spPr>
          <a:xfrm>
            <a:off x="4571999" y="923828"/>
            <a:ext cx="4284663" cy="363874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 name="Title 1"/>
          <p:cNvSpPr>
            <a:spLocks noGrp="1"/>
          </p:cNvSpPr>
          <p:nvPr>
            <p:ph type="title" hasCustomPrompt="1"/>
          </p:nvPr>
        </p:nvSpPr>
        <p:spPr>
          <a:xfrm>
            <a:off x="287338" y="353454"/>
            <a:ext cx="3832176" cy="987425"/>
          </a:xfrm>
        </p:spPr>
        <p:txBody>
          <a:bodyPr anchor="b">
            <a:normAutofit/>
          </a:bodyPr>
          <a:lstStyle>
            <a:lvl1pPr>
              <a:defRPr sz="3200"/>
            </a:lvl1pPr>
          </a:lstStyle>
          <a:p>
            <a:r>
              <a:rPr lang="en-GB"/>
              <a:t>Click to edit </a:t>
            </a:r>
            <a:br>
              <a:rPr lang="en-GB"/>
            </a:br>
            <a:r>
              <a:rPr lang="en-GB"/>
              <a:t>Master title style</a:t>
            </a:r>
            <a:endParaRPr lang="en-US"/>
          </a:p>
        </p:txBody>
      </p:sp>
      <p:sp>
        <p:nvSpPr>
          <p:cNvPr id="3" name="Picture Placeholder 2"/>
          <p:cNvSpPr>
            <a:spLocks noGrp="1" noChangeAspect="1"/>
          </p:cNvSpPr>
          <p:nvPr>
            <p:ph type="pic" idx="1"/>
          </p:nvPr>
        </p:nvSpPr>
        <p:spPr>
          <a:xfrm>
            <a:off x="4831574" y="1168924"/>
            <a:ext cx="3765515" cy="3058933"/>
          </a:xfrm>
        </p:spPr>
        <p:txBody>
          <a:bodyPr anchor="t">
            <a:normAutofit/>
          </a:bodyPr>
          <a:lstStyle>
            <a:lvl1pPr marL="0" indent="0">
              <a:buNone/>
              <a:defRPr sz="1600"/>
            </a:lvl1pPr>
            <a:lvl2pPr marL="342892" indent="0">
              <a:buNone/>
              <a:defRPr sz="2100"/>
            </a:lvl2pPr>
            <a:lvl3pPr marL="685783" indent="0">
              <a:buNone/>
              <a:defRPr sz="1800"/>
            </a:lvl3pPr>
            <a:lvl4pPr marL="1028675" indent="0">
              <a:buNone/>
              <a:defRPr sz="1500"/>
            </a:lvl4pPr>
            <a:lvl5pPr marL="1371566" indent="0">
              <a:buNone/>
              <a:defRPr sz="1500"/>
            </a:lvl5pPr>
            <a:lvl6pPr marL="1714457" indent="0">
              <a:buNone/>
              <a:defRPr sz="1500"/>
            </a:lvl6pPr>
            <a:lvl7pPr marL="2057348" indent="0">
              <a:buNone/>
              <a:defRPr sz="1500"/>
            </a:lvl7pPr>
            <a:lvl8pPr marL="2400240" indent="0">
              <a:buNone/>
              <a:defRPr sz="1500"/>
            </a:lvl8pPr>
            <a:lvl9pPr marL="2743132" indent="0">
              <a:buNone/>
              <a:defRPr sz="1500"/>
            </a:lvl9pPr>
          </a:lstStyle>
          <a:p>
            <a:r>
              <a:rPr lang="en-GB"/>
              <a:t>Click icon to add picture</a:t>
            </a:r>
            <a:endParaRPr lang="en-US"/>
          </a:p>
        </p:txBody>
      </p:sp>
      <p:sp>
        <p:nvSpPr>
          <p:cNvPr id="4" name="Text Placeholder 3"/>
          <p:cNvSpPr>
            <a:spLocks noGrp="1"/>
          </p:cNvSpPr>
          <p:nvPr>
            <p:ph type="body" sz="half" idx="2"/>
          </p:nvPr>
        </p:nvSpPr>
        <p:spPr>
          <a:xfrm>
            <a:off x="287339" y="1543051"/>
            <a:ext cx="3832175" cy="2858691"/>
          </a:xfrm>
        </p:spPr>
        <p:txBody>
          <a:bodyPr/>
          <a:lstStyle>
            <a:lvl1pPr marL="0" indent="0">
              <a:buNone/>
              <a:defRPr sz="1200"/>
            </a:lvl1pPr>
            <a:lvl2pPr marL="342892" indent="0">
              <a:buNone/>
              <a:defRPr sz="1050"/>
            </a:lvl2pPr>
            <a:lvl3pPr marL="685783" indent="0">
              <a:buNone/>
              <a:defRPr sz="900"/>
            </a:lvl3pPr>
            <a:lvl4pPr marL="1028675" indent="0">
              <a:buNone/>
              <a:defRPr sz="750"/>
            </a:lvl4pPr>
            <a:lvl5pPr marL="1371566" indent="0">
              <a:buNone/>
              <a:defRPr sz="750"/>
            </a:lvl5pPr>
            <a:lvl6pPr marL="1714457" indent="0">
              <a:buNone/>
              <a:defRPr sz="750"/>
            </a:lvl6pPr>
            <a:lvl7pPr marL="2057348" indent="0">
              <a:buNone/>
              <a:defRPr sz="750"/>
            </a:lvl7pPr>
            <a:lvl8pPr marL="2400240" indent="0">
              <a:buNone/>
              <a:defRPr sz="750"/>
            </a:lvl8pPr>
            <a:lvl9pPr marL="2743132" indent="0">
              <a:buNone/>
              <a:defRPr sz="750"/>
            </a:lvl9pPr>
          </a:lstStyle>
          <a:p>
            <a:pPr lvl="0"/>
            <a:r>
              <a:rPr lang="en-GB"/>
              <a:t>Click to edit Master text styles</a:t>
            </a:r>
          </a:p>
        </p:txBody>
      </p:sp>
      <p:sp>
        <p:nvSpPr>
          <p:cNvPr id="8" name="Date Placeholder 3">
            <a:extLst>
              <a:ext uri="{FF2B5EF4-FFF2-40B4-BE49-F238E27FC236}">
                <a16:creationId xmlns:a16="http://schemas.microsoft.com/office/drawing/2014/main" id="{7FC6D82E-8B26-884E-A758-F78DE7859C84}"/>
              </a:ext>
            </a:extLst>
          </p:cNvPr>
          <p:cNvSpPr>
            <a:spLocks noGrp="1"/>
          </p:cNvSpPr>
          <p:nvPr>
            <p:ph type="dt" sz="half" idx="10"/>
          </p:nvPr>
        </p:nvSpPr>
        <p:spPr>
          <a:xfrm>
            <a:off x="5963844" y="4803776"/>
            <a:ext cx="2342597" cy="235972"/>
          </a:xfrm>
          <a:prstGeom prst="rect">
            <a:avLst/>
          </a:prstGeom>
        </p:spPr>
        <p:txBody>
          <a:bodyPr vert="horz" lIns="91440" tIns="45720" rIns="0" bIns="45720" rtlCol="0" anchor="ctr"/>
          <a:lstStyle>
            <a:lvl1pPr algn="r">
              <a:defRPr sz="900">
                <a:solidFill>
                  <a:schemeClr val="tx1"/>
                </a:solidFill>
              </a:defRPr>
            </a:lvl1pPr>
          </a:lstStyle>
          <a:p>
            <a:fld id="{59F323AB-CA4F-FD4D-A9F9-7AB88D73544A}" type="datetime4">
              <a:rPr lang="en-GB" smtClean="0"/>
              <a:t>30 March 2023</a:t>
            </a:fld>
            <a:endParaRPr lang="en-US"/>
          </a:p>
        </p:txBody>
      </p:sp>
      <p:sp>
        <p:nvSpPr>
          <p:cNvPr id="9" name="Footer Placeholder 4">
            <a:extLst>
              <a:ext uri="{FF2B5EF4-FFF2-40B4-BE49-F238E27FC236}">
                <a16:creationId xmlns:a16="http://schemas.microsoft.com/office/drawing/2014/main" id="{3972BF83-DDAE-2847-B045-1B83E3D05882}"/>
              </a:ext>
            </a:extLst>
          </p:cNvPr>
          <p:cNvSpPr>
            <a:spLocks noGrp="1"/>
          </p:cNvSpPr>
          <p:nvPr>
            <p:ph type="ftr" sz="quarter" idx="3"/>
          </p:nvPr>
        </p:nvSpPr>
        <p:spPr>
          <a:xfrm>
            <a:off x="287338" y="4803776"/>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sp>
        <p:nvSpPr>
          <p:cNvPr id="10" name="Slide Number Placeholder 5">
            <a:extLst>
              <a:ext uri="{FF2B5EF4-FFF2-40B4-BE49-F238E27FC236}">
                <a16:creationId xmlns:a16="http://schemas.microsoft.com/office/drawing/2014/main" id="{BDCF2D1F-40FE-3046-86E0-11C8750C2213}"/>
              </a:ext>
            </a:extLst>
          </p:cNvPr>
          <p:cNvSpPr>
            <a:spLocks noGrp="1"/>
          </p:cNvSpPr>
          <p:nvPr>
            <p:ph type="sldNum" sz="quarter" idx="4"/>
          </p:nvPr>
        </p:nvSpPr>
        <p:spPr>
          <a:xfrm>
            <a:off x="8306442" y="4803776"/>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pic>
        <p:nvPicPr>
          <p:cNvPr id="11" name="Picture 10">
            <a:extLst>
              <a:ext uri="{FF2B5EF4-FFF2-40B4-BE49-F238E27FC236}">
                <a16:creationId xmlns:a16="http://schemas.microsoft.com/office/drawing/2014/main" id="{216E5FB6-94A6-6245-BC21-4AAE802500C0}"/>
              </a:ext>
            </a:extLst>
          </p:cNvPr>
          <p:cNvPicPr>
            <a:picLocks noChangeAspect="1"/>
          </p:cNvPicPr>
          <p:nvPr userDrawn="1"/>
        </p:nvPicPr>
        <p:blipFill>
          <a:blip r:embed="rId2"/>
          <a:stretch>
            <a:fillRect/>
          </a:stretch>
        </p:blipFill>
        <p:spPr>
          <a:xfrm>
            <a:off x="8114340" y="331490"/>
            <a:ext cx="742324" cy="223875"/>
          </a:xfrm>
          <a:prstGeom prst="rect">
            <a:avLst/>
          </a:prstGeom>
        </p:spPr>
      </p:pic>
    </p:spTree>
    <p:extLst>
      <p:ext uri="{BB962C8B-B14F-4D97-AF65-F5344CB8AC3E}">
        <p14:creationId xmlns:p14="http://schemas.microsoft.com/office/powerpoint/2010/main" val="249300332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Title and Content 5">
    <p:spTree>
      <p:nvGrpSpPr>
        <p:cNvPr id="1" name=""/>
        <p:cNvGrpSpPr/>
        <p:nvPr/>
      </p:nvGrpSpPr>
      <p:grpSpPr>
        <a:xfrm>
          <a:off x="0" y="0"/>
          <a:ext cx="0" cy="0"/>
          <a:chOff x="0" y="0"/>
          <a:chExt cx="0" cy="0"/>
        </a:xfrm>
      </p:grpSpPr>
      <p:sp>
        <p:nvSpPr>
          <p:cNvPr id="3" name="Content Placeholder 2"/>
          <p:cNvSpPr>
            <a:spLocks noGrp="1"/>
          </p:cNvSpPr>
          <p:nvPr>
            <p:ph idx="1"/>
          </p:nvPr>
        </p:nvSpPr>
        <p:spPr>
          <a:xfrm>
            <a:off x="287338" y="1635125"/>
            <a:ext cx="8228012" cy="2997597"/>
          </a:xfrm>
        </p:spPr>
        <p:txBody>
          <a:bodyPr/>
          <a:lstStyle>
            <a:lvl1pPr>
              <a:buClr>
                <a:schemeClr val="accent5"/>
              </a:buClr>
              <a:defRPr/>
            </a:lvl1pPr>
            <a:lvl2pPr>
              <a:buClr>
                <a:schemeClr val="accent5"/>
              </a:buClr>
              <a:defRPr/>
            </a:lvl2pPr>
            <a:lvl3pPr>
              <a:buClr>
                <a:schemeClr val="accent5"/>
              </a:buClr>
              <a:defRPr/>
            </a:lvl3pPr>
            <a:lvl4pPr>
              <a:buClr>
                <a:schemeClr val="accent5"/>
              </a:buClr>
              <a:defRPr/>
            </a:lvl4pPr>
            <a:lvl5pPr>
              <a:buClr>
                <a:schemeClr val="accent5"/>
              </a:buClr>
              <a:defRPr/>
            </a:lvl5pPr>
            <a:lvl6pPr>
              <a:buClr>
                <a:schemeClr val="accent5"/>
              </a:buClr>
              <a:defRPr/>
            </a:lvl6pPr>
            <a:lvl7pPr>
              <a:buClr>
                <a:schemeClr val="accent5"/>
              </a:buClr>
              <a:defRPr/>
            </a:lvl7pPr>
            <a:lvl8pPr>
              <a:buClr>
                <a:schemeClr val="accent5"/>
              </a:buClr>
              <a:defRPr/>
            </a:lvl8pPr>
            <a:lvl9pPr>
              <a:buClr>
                <a:schemeClr val="accent5"/>
              </a:buClr>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a:p>
            <a:pPr lvl="5"/>
            <a:r>
              <a:rPr lang="en-GB"/>
              <a:t>Sixth level</a:t>
            </a:r>
          </a:p>
          <a:p>
            <a:pPr lvl="6"/>
            <a:r>
              <a:rPr lang="en-GB"/>
              <a:t>Seventh level</a:t>
            </a:r>
          </a:p>
          <a:p>
            <a:pPr lvl="7"/>
            <a:r>
              <a:rPr lang="en-GB"/>
              <a:t>Eighth level</a:t>
            </a:r>
          </a:p>
          <a:p>
            <a:pPr lvl="8"/>
            <a:r>
              <a:rPr lang="en-GB"/>
              <a:t>Ninth level</a:t>
            </a:r>
            <a:endParaRPr lang="en-US"/>
          </a:p>
          <a:p>
            <a:pPr lvl="4"/>
            <a:endParaRPr lang="en-US"/>
          </a:p>
        </p:txBody>
      </p:sp>
      <p:pic>
        <p:nvPicPr>
          <p:cNvPr id="13" name="Picture 12">
            <a:extLst>
              <a:ext uri="{FF2B5EF4-FFF2-40B4-BE49-F238E27FC236}">
                <a16:creationId xmlns:a16="http://schemas.microsoft.com/office/drawing/2014/main" id="{CEC45213-5C21-9F40-B678-83D74578103A}"/>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0" name="Title Placeholder 1">
            <a:extLst>
              <a:ext uri="{FF2B5EF4-FFF2-40B4-BE49-F238E27FC236}">
                <a16:creationId xmlns:a16="http://schemas.microsoft.com/office/drawing/2014/main" id="{50470134-F632-484B-8421-2A4FC29403B9}"/>
              </a:ext>
            </a:extLst>
          </p:cNvPr>
          <p:cNvSpPr>
            <a:spLocks noGrp="1"/>
          </p:cNvSpPr>
          <p:nvPr>
            <p:ph type="title"/>
          </p:nvPr>
        </p:nvSpPr>
        <p:spPr>
          <a:xfrm>
            <a:off x="287338" y="349505"/>
            <a:ext cx="7610869" cy="1019027"/>
          </a:xfrm>
          <a:prstGeom prst="rect">
            <a:avLst/>
          </a:prstGeom>
        </p:spPr>
        <p:txBody>
          <a:bodyPr vert="horz" wrap="none" lIns="0" tIns="0" rIns="0" bIns="0" rtlCol="0" anchor="b">
            <a:noAutofit/>
          </a:bodyPr>
          <a:lstStyle/>
          <a:p>
            <a:r>
              <a:rPr lang="en-GB"/>
              <a:t>Click to edit </a:t>
            </a:r>
            <a:br>
              <a:rPr lang="en-GB"/>
            </a:br>
            <a:r>
              <a:rPr lang="en-GB"/>
              <a:t>master title style</a:t>
            </a:r>
            <a:endParaRPr lang="en-US"/>
          </a:p>
        </p:txBody>
      </p:sp>
      <p:sp>
        <p:nvSpPr>
          <p:cNvPr id="12" name="Rectangle 11">
            <a:extLst>
              <a:ext uri="{FF2B5EF4-FFF2-40B4-BE49-F238E27FC236}">
                <a16:creationId xmlns:a16="http://schemas.microsoft.com/office/drawing/2014/main" id="{5C1240E4-618D-4949-A047-C50DE00C0E75}"/>
              </a:ext>
            </a:extLst>
          </p:cNvPr>
          <p:cNvSpPr/>
          <p:nvPr userDrawn="1"/>
        </p:nvSpPr>
        <p:spPr>
          <a:xfrm>
            <a:off x="0" y="4803774"/>
            <a:ext cx="9144000" cy="33972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Date Placeholder 3">
            <a:extLst>
              <a:ext uri="{FF2B5EF4-FFF2-40B4-BE49-F238E27FC236}">
                <a16:creationId xmlns:a16="http://schemas.microsoft.com/office/drawing/2014/main" id="{3710A017-5ED7-DF4D-B5B4-8EA7C1F86CA3}"/>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30 March 2023</a:t>
            </a:fld>
            <a:endParaRPr lang="en-US"/>
          </a:p>
        </p:txBody>
      </p:sp>
      <p:sp>
        <p:nvSpPr>
          <p:cNvPr id="15" name="Slide Number Placeholder 5">
            <a:extLst>
              <a:ext uri="{FF2B5EF4-FFF2-40B4-BE49-F238E27FC236}">
                <a16:creationId xmlns:a16="http://schemas.microsoft.com/office/drawing/2014/main" id="{2529030A-D2E5-E043-9512-B594C6EE07B7}"/>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DA8C4C72-106E-0E44-8DA6-1B2CD66EAB13}"/>
              </a:ext>
            </a:extLst>
          </p:cNvPr>
          <p:cNvSpPr>
            <a:spLocks noGrp="1"/>
          </p:cNvSpPr>
          <p:nvPr>
            <p:ph type="ftr" sz="quarter" idx="3"/>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138451067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Title and Content 6">
    <p:spTree>
      <p:nvGrpSpPr>
        <p:cNvPr id="1" name=""/>
        <p:cNvGrpSpPr/>
        <p:nvPr/>
      </p:nvGrpSpPr>
      <p:grpSpPr>
        <a:xfrm>
          <a:off x="0" y="0"/>
          <a:ext cx="0" cy="0"/>
          <a:chOff x="0" y="0"/>
          <a:chExt cx="0" cy="0"/>
        </a:xfrm>
      </p:grpSpPr>
      <p:sp>
        <p:nvSpPr>
          <p:cNvPr id="3" name="Content Placeholder 2"/>
          <p:cNvSpPr>
            <a:spLocks noGrp="1"/>
          </p:cNvSpPr>
          <p:nvPr>
            <p:ph idx="1"/>
          </p:nvPr>
        </p:nvSpPr>
        <p:spPr>
          <a:xfrm>
            <a:off x="287338" y="1635125"/>
            <a:ext cx="8228012" cy="2997597"/>
          </a:xfrm>
        </p:spPr>
        <p:txBody>
          <a:bodyPr/>
          <a:lstStyle>
            <a:lvl1pPr>
              <a:buClr>
                <a:schemeClr val="accent6"/>
              </a:buClr>
              <a:defRPr/>
            </a:lvl1pPr>
            <a:lvl2pPr>
              <a:buClr>
                <a:schemeClr val="accent6"/>
              </a:buClr>
              <a:defRPr/>
            </a:lvl2pPr>
            <a:lvl3pPr>
              <a:buClr>
                <a:schemeClr val="accent6"/>
              </a:buClr>
              <a:defRPr/>
            </a:lvl3pPr>
            <a:lvl4pPr>
              <a:buClr>
                <a:schemeClr val="accent6"/>
              </a:buClr>
              <a:defRPr/>
            </a:lvl4pPr>
            <a:lvl5pPr>
              <a:buClr>
                <a:schemeClr val="accent6"/>
              </a:buClr>
              <a:defRPr/>
            </a:lvl5pPr>
            <a:lvl6pPr>
              <a:buClr>
                <a:schemeClr val="accent6"/>
              </a:buClr>
              <a:defRPr/>
            </a:lvl6pPr>
            <a:lvl7pPr>
              <a:buClr>
                <a:schemeClr val="accent6"/>
              </a:buClr>
              <a:defRPr/>
            </a:lvl7pPr>
            <a:lvl8pPr>
              <a:buClr>
                <a:schemeClr val="accent6"/>
              </a:buClr>
              <a:defRPr/>
            </a:lvl8pPr>
            <a:lvl9pPr>
              <a:buClr>
                <a:schemeClr val="accent6"/>
              </a:buClr>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a:p>
            <a:pPr lvl="5"/>
            <a:r>
              <a:rPr lang="en-GB"/>
              <a:t>Sixth level</a:t>
            </a:r>
          </a:p>
          <a:p>
            <a:pPr lvl="6"/>
            <a:r>
              <a:rPr lang="en-GB"/>
              <a:t>Seventh level</a:t>
            </a:r>
          </a:p>
          <a:p>
            <a:pPr lvl="7"/>
            <a:r>
              <a:rPr lang="en-GB"/>
              <a:t>Eighth level</a:t>
            </a:r>
          </a:p>
          <a:p>
            <a:pPr lvl="8"/>
            <a:r>
              <a:rPr lang="en-GB"/>
              <a:t>Ninth level</a:t>
            </a:r>
            <a:endParaRPr lang="en-US"/>
          </a:p>
          <a:p>
            <a:pPr lvl="4"/>
            <a:endParaRPr lang="en-US"/>
          </a:p>
        </p:txBody>
      </p:sp>
      <p:pic>
        <p:nvPicPr>
          <p:cNvPr id="13" name="Picture 12">
            <a:extLst>
              <a:ext uri="{FF2B5EF4-FFF2-40B4-BE49-F238E27FC236}">
                <a16:creationId xmlns:a16="http://schemas.microsoft.com/office/drawing/2014/main" id="{3D1045CC-BF79-CB49-AD92-2CC29D851B74}"/>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0" name="Title Placeholder 1">
            <a:extLst>
              <a:ext uri="{FF2B5EF4-FFF2-40B4-BE49-F238E27FC236}">
                <a16:creationId xmlns:a16="http://schemas.microsoft.com/office/drawing/2014/main" id="{2F5BDC55-54D8-8E47-AFBD-32EE99156006}"/>
              </a:ext>
            </a:extLst>
          </p:cNvPr>
          <p:cNvSpPr>
            <a:spLocks noGrp="1"/>
          </p:cNvSpPr>
          <p:nvPr>
            <p:ph type="title"/>
          </p:nvPr>
        </p:nvSpPr>
        <p:spPr>
          <a:xfrm>
            <a:off x="287338" y="349505"/>
            <a:ext cx="7610869" cy="1019027"/>
          </a:xfrm>
          <a:prstGeom prst="rect">
            <a:avLst/>
          </a:prstGeom>
        </p:spPr>
        <p:txBody>
          <a:bodyPr vert="horz" wrap="none" lIns="0" tIns="0" rIns="0" bIns="0" rtlCol="0" anchor="b">
            <a:noAutofit/>
          </a:bodyPr>
          <a:lstStyle/>
          <a:p>
            <a:r>
              <a:rPr lang="en-GB"/>
              <a:t>Click to edit </a:t>
            </a:r>
            <a:br>
              <a:rPr lang="en-GB"/>
            </a:br>
            <a:r>
              <a:rPr lang="en-GB"/>
              <a:t>master title style</a:t>
            </a:r>
            <a:endParaRPr lang="en-US"/>
          </a:p>
        </p:txBody>
      </p:sp>
      <p:sp>
        <p:nvSpPr>
          <p:cNvPr id="12" name="Rectangle 11">
            <a:extLst>
              <a:ext uri="{FF2B5EF4-FFF2-40B4-BE49-F238E27FC236}">
                <a16:creationId xmlns:a16="http://schemas.microsoft.com/office/drawing/2014/main" id="{5D35B6E4-4588-CF47-BC5D-8485A76A8258}"/>
              </a:ext>
            </a:extLst>
          </p:cNvPr>
          <p:cNvSpPr/>
          <p:nvPr userDrawn="1"/>
        </p:nvSpPr>
        <p:spPr>
          <a:xfrm>
            <a:off x="0" y="4803774"/>
            <a:ext cx="9144000" cy="33972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Date Placeholder 3">
            <a:extLst>
              <a:ext uri="{FF2B5EF4-FFF2-40B4-BE49-F238E27FC236}">
                <a16:creationId xmlns:a16="http://schemas.microsoft.com/office/drawing/2014/main" id="{9B0FAA2E-2822-6E4B-B8BF-3CD1C3C1194E}"/>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30 March 2023</a:t>
            </a:fld>
            <a:endParaRPr lang="en-US"/>
          </a:p>
        </p:txBody>
      </p:sp>
      <p:sp>
        <p:nvSpPr>
          <p:cNvPr id="15" name="Slide Number Placeholder 5">
            <a:extLst>
              <a:ext uri="{FF2B5EF4-FFF2-40B4-BE49-F238E27FC236}">
                <a16:creationId xmlns:a16="http://schemas.microsoft.com/office/drawing/2014/main" id="{0CAC2F5E-7B52-7140-B0D4-6A44E5B86101}"/>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EE590450-8C06-D940-8ECC-D7DC677AFCAC}"/>
              </a:ext>
            </a:extLst>
          </p:cNvPr>
          <p:cNvSpPr>
            <a:spLocks noGrp="1"/>
          </p:cNvSpPr>
          <p:nvPr>
            <p:ph type="ftr" sz="quarter" idx="3"/>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244944255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1_Title and Content 6">
    <p:spTree>
      <p:nvGrpSpPr>
        <p:cNvPr id="1" name=""/>
        <p:cNvGrpSpPr/>
        <p:nvPr/>
      </p:nvGrpSpPr>
      <p:grpSpPr>
        <a:xfrm>
          <a:off x="0" y="0"/>
          <a:ext cx="0" cy="0"/>
          <a:chOff x="0" y="0"/>
          <a:chExt cx="0" cy="0"/>
        </a:xfrm>
      </p:grpSpPr>
      <p:sp>
        <p:nvSpPr>
          <p:cNvPr id="3" name="Content Placeholder 2"/>
          <p:cNvSpPr>
            <a:spLocks noGrp="1"/>
          </p:cNvSpPr>
          <p:nvPr>
            <p:ph idx="1"/>
          </p:nvPr>
        </p:nvSpPr>
        <p:spPr>
          <a:xfrm>
            <a:off x="287338" y="1635125"/>
            <a:ext cx="8228012" cy="2997597"/>
          </a:xfrm>
        </p:spPr>
        <p:txBody>
          <a:bodyPr/>
          <a:lstStyle>
            <a:lvl1pPr>
              <a:buClr>
                <a:schemeClr val="tx1"/>
              </a:buClr>
              <a:defRPr/>
            </a:lvl1pPr>
            <a:lvl2pPr>
              <a:buClr>
                <a:schemeClr val="tx1"/>
              </a:buClr>
              <a:defRPr/>
            </a:lvl2pPr>
            <a:lvl3pPr>
              <a:buClr>
                <a:schemeClr val="tx1"/>
              </a:buClr>
              <a:defRPr/>
            </a:lvl3pPr>
            <a:lvl4pPr>
              <a:buClr>
                <a:schemeClr val="tx1"/>
              </a:buClr>
              <a:defRPr/>
            </a:lvl4pPr>
            <a:lvl5pPr>
              <a:buClr>
                <a:schemeClr val="tx1"/>
              </a:buClr>
              <a:defRPr/>
            </a:lvl5pPr>
            <a:lvl6pPr>
              <a:buClr>
                <a:schemeClr val="tx1"/>
              </a:buClr>
              <a:defRPr/>
            </a:lvl6pPr>
            <a:lvl7pPr>
              <a:buClr>
                <a:schemeClr val="tx1"/>
              </a:buClr>
              <a:defRPr/>
            </a:lvl7pPr>
            <a:lvl8pPr>
              <a:buClr>
                <a:schemeClr val="tx1"/>
              </a:buClr>
              <a:defRPr/>
            </a:lvl8pPr>
            <a:lvl9pPr>
              <a:buClr>
                <a:schemeClr val="tx1"/>
              </a:buClr>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a:p>
            <a:pPr lvl="5"/>
            <a:r>
              <a:rPr lang="en-GB"/>
              <a:t>Sixth level</a:t>
            </a:r>
          </a:p>
          <a:p>
            <a:pPr lvl="6"/>
            <a:r>
              <a:rPr lang="en-GB"/>
              <a:t>Seventh level</a:t>
            </a:r>
          </a:p>
          <a:p>
            <a:pPr lvl="7"/>
            <a:r>
              <a:rPr lang="en-GB"/>
              <a:t>Eighth level</a:t>
            </a:r>
          </a:p>
          <a:p>
            <a:pPr lvl="8"/>
            <a:r>
              <a:rPr lang="en-GB"/>
              <a:t>Ninth level</a:t>
            </a:r>
            <a:endParaRPr lang="en-US"/>
          </a:p>
          <a:p>
            <a:pPr lvl="4"/>
            <a:endParaRPr lang="en-US"/>
          </a:p>
        </p:txBody>
      </p:sp>
      <p:pic>
        <p:nvPicPr>
          <p:cNvPr id="13" name="Picture 12">
            <a:extLst>
              <a:ext uri="{FF2B5EF4-FFF2-40B4-BE49-F238E27FC236}">
                <a16:creationId xmlns:a16="http://schemas.microsoft.com/office/drawing/2014/main" id="{3D1045CC-BF79-CB49-AD92-2CC29D851B74}"/>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0" name="Title Placeholder 1">
            <a:extLst>
              <a:ext uri="{FF2B5EF4-FFF2-40B4-BE49-F238E27FC236}">
                <a16:creationId xmlns:a16="http://schemas.microsoft.com/office/drawing/2014/main" id="{2F5BDC55-54D8-8E47-AFBD-32EE99156006}"/>
              </a:ext>
            </a:extLst>
          </p:cNvPr>
          <p:cNvSpPr>
            <a:spLocks noGrp="1"/>
          </p:cNvSpPr>
          <p:nvPr>
            <p:ph type="title"/>
          </p:nvPr>
        </p:nvSpPr>
        <p:spPr>
          <a:xfrm>
            <a:off x="287338" y="349505"/>
            <a:ext cx="7610869" cy="1019027"/>
          </a:xfrm>
          <a:prstGeom prst="rect">
            <a:avLst/>
          </a:prstGeom>
        </p:spPr>
        <p:txBody>
          <a:bodyPr vert="horz" wrap="none" lIns="0" tIns="0" rIns="0" bIns="0" rtlCol="0" anchor="b">
            <a:noAutofit/>
          </a:bodyPr>
          <a:lstStyle/>
          <a:p>
            <a:r>
              <a:rPr lang="en-GB"/>
              <a:t>Click to edit </a:t>
            </a:r>
            <a:br>
              <a:rPr lang="en-GB"/>
            </a:br>
            <a:r>
              <a:rPr lang="en-GB"/>
              <a:t>master title style</a:t>
            </a:r>
            <a:endParaRPr lang="en-US"/>
          </a:p>
        </p:txBody>
      </p:sp>
      <p:sp>
        <p:nvSpPr>
          <p:cNvPr id="12" name="Rectangle 11">
            <a:extLst>
              <a:ext uri="{FF2B5EF4-FFF2-40B4-BE49-F238E27FC236}">
                <a16:creationId xmlns:a16="http://schemas.microsoft.com/office/drawing/2014/main" id="{5D35B6E4-4588-CF47-BC5D-8485A76A8258}"/>
              </a:ext>
            </a:extLst>
          </p:cNvPr>
          <p:cNvSpPr/>
          <p:nvPr userDrawn="1"/>
        </p:nvSpPr>
        <p:spPr>
          <a:xfrm>
            <a:off x="0" y="4803774"/>
            <a:ext cx="9144000" cy="3397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Date Placeholder 3">
            <a:extLst>
              <a:ext uri="{FF2B5EF4-FFF2-40B4-BE49-F238E27FC236}">
                <a16:creationId xmlns:a16="http://schemas.microsoft.com/office/drawing/2014/main" id="{9B0FAA2E-2822-6E4B-B8BF-3CD1C3C1194E}"/>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30 March 2023</a:t>
            </a:fld>
            <a:endParaRPr lang="en-US"/>
          </a:p>
        </p:txBody>
      </p:sp>
      <p:sp>
        <p:nvSpPr>
          <p:cNvPr id="15" name="Slide Number Placeholder 5">
            <a:extLst>
              <a:ext uri="{FF2B5EF4-FFF2-40B4-BE49-F238E27FC236}">
                <a16:creationId xmlns:a16="http://schemas.microsoft.com/office/drawing/2014/main" id="{0CAC2F5E-7B52-7140-B0D4-6A44E5B86101}"/>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EE590450-8C06-D940-8ECC-D7DC677AFCAC}"/>
              </a:ext>
            </a:extLst>
          </p:cNvPr>
          <p:cNvSpPr>
            <a:spLocks noGrp="1"/>
          </p:cNvSpPr>
          <p:nvPr>
            <p:ph type="ftr" sz="quarter" idx="3"/>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68408917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Divider 1">
    <p:bg>
      <p:bgPr>
        <a:solidFill>
          <a:schemeClr val="accent1"/>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2E5AD9D7-3FF2-5447-AA52-34FD773D5D53}"/>
              </a:ext>
            </a:extLst>
          </p:cNvPr>
          <p:cNvSpPr>
            <a:spLocks noGrp="1"/>
          </p:cNvSpPr>
          <p:nvPr>
            <p:ph type="title"/>
          </p:nvPr>
        </p:nvSpPr>
        <p:spPr>
          <a:xfrm>
            <a:off x="287338" y="1282304"/>
            <a:ext cx="8223250" cy="1629945"/>
          </a:xfrm>
          <a:noFill/>
        </p:spPr>
        <p:txBody>
          <a:bodyPr anchor="b"/>
          <a:lstStyle>
            <a:lvl1pPr>
              <a:defRPr sz="4500"/>
            </a:lvl1pPr>
          </a:lstStyle>
          <a:p>
            <a:r>
              <a:rPr lang="en-GB"/>
              <a:t>Click to edit Master title style</a:t>
            </a:r>
            <a:endParaRPr lang="en-US"/>
          </a:p>
        </p:txBody>
      </p:sp>
      <p:sp>
        <p:nvSpPr>
          <p:cNvPr id="7" name="Text Placeholder 2">
            <a:extLst>
              <a:ext uri="{FF2B5EF4-FFF2-40B4-BE49-F238E27FC236}">
                <a16:creationId xmlns:a16="http://schemas.microsoft.com/office/drawing/2014/main" id="{B49B58E8-986F-FA43-9938-1D0D441FC527}"/>
              </a:ext>
            </a:extLst>
          </p:cNvPr>
          <p:cNvSpPr>
            <a:spLocks noGrp="1"/>
          </p:cNvSpPr>
          <p:nvPr>
            <p:ph type="body" idx="1"/>
          </p:nvPr>
        </p:nvSpPr>
        <p:spPr>
          <a:xfrm>
            <a:off x="287338" y="2937293"/>
            <a:ext cx="8223250" cy="1629945"/>
          </a:xfrm>
        </p:spPr>
        <p:txBody>
          <a:bodyPr/>
          <a:lstStyle>
            <a:lvl1pPr marL="0" indent="0">
              <a:buNone/>
              <a:defRPr sz="18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a:t>Click to edit Master text styles</a:t>
            </a:r>
          </a:p>
        </p:txBody>
      </p:sp>
      <p:pic>
        <p:nvPicPr>
          <p:cNvPr id="8" name="Picture 7">
            <a:extLst>
              <a:ext uri="{FF2B5EF4-FFF2-40B4-BE49-F238E27FC236}">
                <a16:creationId xmlns:a16="http://schemas.microsoft.com/office/drawing/2014/main" id="{DFEAF77C-20E8-1246-94E4-83A2997C0FB8}"/>
              </a:ext>
            </a:extLst>
          </p:cNvPr>
          <p:cNvPicPr>
            <a:picLocks noChangeAspect="1"/>
          </p:cNvPicPr>
          <p:nvPr userDrawn="1"/>
        </p:nvPicPr>
        <p:blipFill>
          <a:blip r:embed="rId2"/>
          <a:stretch>
            <a:fillRect/>
          </a:stretch>
        </p:blipFill>
        <p:spPr>
          <a:xfrm>
            <a:off x="8129707" y="336385"/>
            <a:ext cx="726955" cy="219240"/>
          </a:xfrm>
          <a:prstGeom prst="rect">
            <a:avLst/>
          </a:prstGeom>
        </p:spPr>
      </p:pic>
    </p:spTree>
    <p:extLst>
      <p:ext uri="{BB962C8B-B14F-4D97-AF65-F5344CB8AC3E}">
        <p14:creationId xmlns:p14="http://schemas.microsoft.com/office/powerpoint/2010/main" val="4311131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068F3FA0-FDC9-4849-9430-862DED5AD74B}"/>
              </a:ext>
            </a:extLst>
          </p:cNvPr>
          <p:cNvSpPr/>
          <p:nvPr userDrawn="1"/>
        </p:nvSpPr>
        <p:spPr>
          <a:xfrm>
            <a:off x="295180" y="555625"/>
            <a:ext cx="4958138" cy="40163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itle 1">
            <a:extLst>
              <a:ext uri="{FF2B5EF4-FFF2-40B4-BE49-F238E27FC236}">
                <a16:creationId xmlns:a16="http://schemas.microsoft.com/office/drawing/2014/main" id="{C13572AB-D103-F04F-843C-57A122277E4C}"/>
              </a:ext>
            </a:extLst>
          </p:cNvPr>
          <p:cNvSpPr>
            <a:spLocks noGrp="1"/>
          </p:cNvSpPr>
          <p:nvPr>
            <p:ph type="ctrTitle" hasCustomPrompt="1"/>
          </p:nvPr>
        </p:nvSpPr>
        <p:spPr>
          <a:xfrm>
            <a:off x="645459" y="1006608"/>
            <a:ext cx="4240306" cy="1924851"/>
          </a:xfrm>
        </p:spPr>
        <p:txBody>
          <a:bodyPr anchor="b"/>
          <a:lstStyle>
            <a:lvl1pPr algn="l">
              <a:defRPr sz="4500"/>
            </a:lvl1pPr>
          </a:lstStyle>
          <a:p>
            <a:r>
              <a:rPr lang="en-GB"/>
              <a:t>Click to edit </a:t>
            </a:r>
            <a:br>
              <a:rPr lang="en-GB"/>
            </a:br>
            <a:r>
              <a:rPr lang="en-GB"/>
              <a:t>Master title style</a:t>
            </a:r>
            <a:endParaRPr lang="en-US"/>
          </a:p>
        </p:txBody>
      </p:sp>
      <p:pic>
        <p:nvPicPr>
          <p:cNvPr id="7" name="Picture 6">
            <a:extLst>
              <a:ext uri="{FF2B5EF4-FFF2-40B4-BE49-F238E27FC236}">
                <a16:creationId xmlns:a16="http://schemas.microsoft.com/office/drawing/2014/main" id="{04F58811-0F50-8146-A294-71126D7359D3}"/>
              </a:ext>
            </a:extLst>
          </p:cNvPr>
          <p:cNvPicPr>
            <a:picLocks noChangeAspect="1"/>
          </p:cNvPicPr>
          <p:nvPr userDrawn="1"/>
        </p:nvPicPr>
        <p:blipFill>
          <a:blip r:embed="rId3"/>
          <a:stretch>
            <a:fillRect/>
          </a:stretch>
        </p:blipFill>
        <p:spPr>
          <a:xfrm>
            <a:off x="645459" y="3975660"/>
            <a:ext cx="800100" cy="241300"/>
          </a:xfrm>
          <a:prstGeom prst="rect">
            <a:avLst/>
          </a:prstGeom>
        </p:spPr>
      </p:pic>
      <p:sp>
        <p:nvSpPr>
          <p:cNvPr id="6" name="Subtitle 2">
            <a:extLst>
              <a:ext uri="{FF2B5EF4-FFF2-40B4-BE49-F238E27FC236}">
                <a16:creationId xmlns:a16="http://schemas.microsoft.com/office/drawing/2014/main" id="{6712FBA1-3220-1541-B375-FEB4A398D0AF}"/>
              </a:ext>
            </a:extLst>
          </p:cNvPr>
          <p:cNvSpPr>
            <a:spLocks noGrp="1"/>
          </p:cNvSpPr>
          <p:nvPr>
            <p:ph type="subTitle" idx="1" hasCustomPrompt="1"/>
          </p:nvPr>
        </p:nvSpPr>
        <p:spPr>
          <a:xfrm>
            <a:off x="645459" y="3030071"/>
            <a:ext cx="4491318" cy="590550"/>
          </a:xfrm>
        </p:spPr>
        <p:txBody>
          <a:bodyPr>
            <a:noAutofit/>
          </a:bodyPr>
          <a:lstStyle>
            <a:lvl1pPr marL="0" indent="0" algn="l">
              <a:buNone/>
              <a:defRPr sz="1400" b="0" i="0">
                <a:latin typeface="+mj-lt"/>
                <a:ea typeface="Roboto Thin" panose="02000000000000000000" pitchFamily="2" charset="0"/>
                <a:cs typeface="Roboto Thin" panose="02000000000000000000" pitchFamily="2"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Click to edit Master </a:t>
            </a:r>
            <a:br>
              <a:rPr lang="en-GB"/>
            </a:br>
            <a:r>
              <a:rPr lang="en-GB"/>
              <a:t>subtitle style</a:t>
            </a:r>
            <a:endParaRPr lang="en-US"/>
          </a:p>
        </p:txBody>
      </p:sp>
    </p:spTree>
    <p:extLst>
      <p:ext uri="{BB962C8B-B14F-4D97-AF65-F5344CB8AC3E}">
        <p14:creationId xmlns:p14="http://schemas.microsoft.com/office/powerpoint/2010/main" val="305869772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secHead" preserve="1">
  <p:cSld name="Divide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87338" y="1282304"/>
            <a:ext cx="8223250" cy="1629945"/>
          </a:xfrm>
          <a:noFill/>
        </p:spPr>
        <p:txBody>
          <a:bodyPr anchor="b"/>
          <a:lstStyle>
            <a:lvl1pPr>
              <a:defRPr sz="4500"/>
            </a:lvl1pPr>
          </a:lstStyle>
          <a:p>
            <a:r>
              <a:rPr lang="en-GB"/>
              <a:t>Click to edit Master title style</a:t>
            </a:r>
            <a:endParaRPr lang="en-US"/>
          </a:p>
        </p:txBody>
      </p:sp>
      <p:sp>
        <p:nvSpPr>
          <p:cNvPr id="3" name="Text Placeholder 2"/>
          <p:cNvSpPr>
            <a:spLocks noGrp="1"/>
          </p:cNvSpPr>
          <p:nvPr>
            <p:ph type="body" idx="1"/>
          </p:nvPr>
        </p:nvSpPr>
        <p:spPr>
          <a:xfrm>
            <a:off x="287338" y="2937293"/>
            <a:ext cx="8223250" cy="1629945"/>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a:t>Click to edit Master text styles</a:t>
            </a:r>
          </a:p>
        </p:txBody>
      </p:sp>
      <p:pic>
        <p:nvPicPr>
          <p:cNvPr id="6" name="Picture 5">
            <a:extLst>
              <a:ext uri="{FF2B5EF4-FFF2-40B4-BE49-F238E27FC236}">
                <a16:creationId xmlns:a16="http://schemas.microsoft.com/office/drawing/2014/main" id="{5AD72F3E-1577-DB40-97DA-9A577E3CD246}"/>
              </a:ext>
            </a:extLst>
          </p:cNvPr>
          <p:cNvPicPr>
            <a:picLocks noChangeAspect="1"/>
          </p:cNvPicPr>
          <p:nvPr userDrawn="1"/>
        </p:nvPicPr>
        <p:blipFill>
          <a:blip r:embed="rId2"/>
          <a:stretch>
            <a:fillRect/>
          </a:stretch>
        </p:blipFill>
        <p:spPr>
          <a:xfrm>
            <a:off x="8114339" y="331489"/>
            <a:ext cx="742324" cy="223875"/>
          </a:xfrm>
          <a:prstGeom prst="rect">
            <a:avLst/>
          </a:prstGeom>
        </p:spPr>
      </p:pic>
    </p:spTree>
    <p:extLst>
      <p:ext uri="{BB962C8B-B14F-4D97-AF65-F5344CB8AC3E}">
        <p14:creationId xmlns:p14="http://schemas.microsoft.com/office/powerpoint/2010/main" val="2645312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Divider 3">
    <p:bg>
      <p:bgPr>
        <a:solidFill>
          <a:schemeClr val="accent3"/>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8248229D-B926-5A45-B37A-4C0F800FF462}"/>
              </a:ext>
            </a:extLst>
          </p:cNvPr>
          <p:cNvSpPr>
            <a:spLocks noGrp="1"/>
          </p:cNvSpPr>
          <p:nvPr>
            <p:ph type="title"/>
          </p:nvPr>
        </p:nvSpPr>
        <p:spPr>
          <a:xfrm>
            <a:off x="287338" y="1282304"/>
            <a:ext cx="8223250" cy="1629945"/>
          </a:xfrm>
          <a:noFill/>
        </p:spPr>
        <p:txBody>
          <a:bodyPr anchor="b"/>
          <a:lstStyle>
            <a:lvl1pPr>
              <a:defRPr sz="4500"/>
            </a:lvl1pPr>
          </a:lstStyle>
          <a:p>
            <a:r>
              <a:rPr lang="en-GB"/>
              <a:t>Click to edit Master title style</a:t>
            </a:r>
            <a:endParaRPr lang="en-US"/>
          </a:p>
        </p:txBody>
      </p:sp>
      <p:sp>
        <p:nvSpPr>
          <p:cNvPr id="7" name="Text Placeholder 2">
            <a:extLst>
              <a:ext uri="{FF2B5EF4-FFF2-40B4-BE49-F238E27FC236}">
                <a16:creationId xmlns:a16="http://schemas.microsoft.com/office/drawing/2014/main" id="{43C21144-0D4C-3D4E-ABB8-5B17F2DE0A1D}"/>
              </a:ext>
            </a:extLst>
          </p:cNvPr>
          <p:cNvSpPr>
            <a:spLocks noGrp="1"/>
          </p:cNvSpPr>
          <p:nvPr>
            <p:ph type="body" idx="1"/>
          </p:nvPr>
        </p:nvSpPr>
        <p:spPr>
          <a:xfrm>
            <a:off x="287338" y="2937293"/>
            <a:ext cx="8223250" cy="1629945"/>
          </a:xfrm>
        </p:spPr>
        <p:txBody>
          <a:bodyPr/>
          <a:lstStyle>
            <a:lvl1pPr marL="0" indent="0">
              <a:buNone/>
              <a:defRPr sz="18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a:t>Click to edit Master text styles</a:t>
            </a:r>
          </a:p>
        </p:txBody>
      </p:sp>
      <p:pic>
        <p:nvPicPr>
          <p:cNvPr id="8" name="Picture 7">
            <a:extLst>
              <a:ext uri="{FF2B5EF4-FFF2-40B4-BE49-F238E27FC236}">
                <a16:creationId xmlns:a16="http://schemas.microsoft.com/office/drawing/2014/main" id="{428AC6AB-E182-3646-923F-C676CBEBD026}"/>
              </a:ext>
            </a:extLst>
          </p:cNvPr>
          <p:cNvPicPr>
            <a:picLocks noChangeAspect="1"/>
          </p:cNvPicPr>
          <p:nvPr userDrawn="1"/>
        </p:nvPicPr>
        <p:blipFill>
          <a:blip r:embed="rId2"/>
          <a:stretch>
            <a:fillRect/>
          </a:stretch>
        </p:blipFill>
        <p:spPr>
          <a:xfrm>
            <a:off x="8129707" y="336385"/>
            <a:ext cx="726955" cy="219240"/>
          </a:xfrm>
          <a:prstGeom prst="rect">
            <a:avLst/>
          </a:prstGeom>
        </p:spPr>
      </p:pic>
    </p:spTree>
    <p:extLst>
      <p:ext uri="{BB962C8B-B14F-4D97-AF65-F5344CB8AC3E}">
        <p14:creationId xmlns:p14="http://schemas.microsoft.com/office/powerpoint/2010/main" val="182682607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Divider 4">
    <p:bg>
      <p:bgPr>
        <a:solidFill>
          <a:schemeClr val="accent4"/>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55499EDF-113E-8542-A55C-303B9E274B2C}"/>
              </a:ext>
            </a:extLst>
          </p:cNvPr>
          <p:cNvSpPr>
            <a:spLocks noGrp="1"/>
          </p:cNvSpPr>
          <p:nvPr>
            <p:ph type="title"/>
          </p:nvPr>
        </p:nvSpPr>
        <p:spPr>
          <a:xfrm>
            <a:off x="287338" y="1282304"/>
            <a:ext cx="8223250" cy="1629945"/>
          </a:xfrm>
          <a:noFill/>
        </p:spPr>
        <p:txBody>
          <a:bodyPr anchor="b"/>
          <a:lstStyle>
            <a:lvl1pPr>
              <a:defRPr sz="4500"/>
            </a:lvl1pPr>
          </a:lstStyle>
          <a:p>
            <a:r>
              <a:rPr lang="en-GB"/>
              <a:t>Click to edit Master title style</a:t>
            </a:r>
            <a:endParaRPr lang="en-US"/>
          </a:p>
        </p:txBody>
      </p:sp>
      <p:sp>
        <p:nvSpPr>
          <p:cNvPr id="7" name="Text Placeholder 2">
            <a:extLst>
              <a:ext uri="{FF2B5EF4-FFF2-40B4-BE49-F238E27FC236}">
                <a16:creationId xmlns:a16="http://schemas.microsoft.com/office/drawing/2014/main" id="{D5FEF07A-017B-0D46-9B49-B575F6035C3B}"/>
              </a:ext>
            </a:extLst>
          </p:cNvPr>
          <p:cNvSpPr>
            <a:spLocks noGrp="1"/>
          </p:cNvSpPr>
          <p:nvPr>
            <p:ph type="body" idx="1"/>
          </p:nvPr>
        </p:nvSpPr>
        <p:spPr>
          <a:xfrm>
            <a:off x="287338" y="2937293"/>
            <a:ext cx="8223250" cy="1629945"/>
          </a:xfrm>
        </p:spPr>
        <p:txBody>
          <a:bodyPr/>
          <a:lstStyle>
            <a:lvl1pPr marL="0" indent="0">
              <a:buNone/>
              <a:defRPr sz="18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a:t>Click to edit Master text styles</a:t>
            </a:r>
          </a:p>
        </p:txBody>
      </p:sp>
      <p:pic>
        <p:nvPicPr>
          <p:cNvPr id="8" name="Picture 7">
            <a:extLst>
              <a:ext uri="{FF2B5EF4-FFF2-40B4-BE49-F238E27FC236}">
                <a16:creationId xmlns:a16="http://schemas.microsoft.com/office/drawing/2014/main" id="{7FDB83B7-C535-4D4E-9F05-B3D6C6D0D7A7}"/>
              </a:ext>
            </a:extLst>
          </p:cNvPr>
          <p:cNvPicPr>
            <a:picLocks noChangeAspect="1"/>
          </p:cNvPicPr>
          <p:nvPr userDrawn="1"/>
        </p:nvPicPr>
        <p:blipFill>
          <a:blip r:embed="rId2"/>
          <a:stretch>
            <a:fillRect/>
          </a:stretch>
        </p:blipFill>
        <p:spPr>
          <a:xfrm>
            <a:off x="8129707" y="336385"/>
            <a:ext cx="726955" cy="219240"/>
          </a:xfrm>
          <a:prstGeom prst="rect">
            <a:avLst/>
          </a:prstGeom>
        </p:spPr>
      </p:pic>
    </p:spTree>
    <p:extLst>
      <p:ext uri="{BB962C8B-B14F-4D97-AF65-F5344CB8AC3E}">
        <p14:creationId xmlns:p14="http://schemas.microsoft.com/office/powerpoint/2010/main" val="14038552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Divider 5">
    <p:bg>
      <p:bgPr>
        <a:solidFill>
          <a:schemeClr val="accent5"/>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EA26E801-3E29-734A-A15B-7CBF97B7B4E1}"/>
              </a:ext>
            </a:extLst>
          </p:cNvPr>
          <p:cNvSpPr>
            <a:spLocks noGrp="1"/>
          </p:cNvSpPr>
          <p:nvPr>
            <p:ph type="title"/>
          </p:nvPr>
        </p:nvSpPr>
        <p:spPr>
          <a:xfrm>
            <a:off x="287338" y="1282304"/>
            <a:ext cx="8223250" cy="1629945"/>
          </a:xfrm>
          <a:noFill/>
        </p:spPr>
        <p:txBody>
          <a:bodyPr anchor="b"/>
          <a:lstStyle>
            <a:lvl1pPr>
              <a:defRPr sz="4500"/>
            </a:lvl1pPr>
          </a:lstStyle>
          <a:p>
            <a:r>
              <a:rPr lang="en-GB"/>
              <a:t>Click to edit Master title style</a:t>
            </a:r>
            <a:endParaRPr lang="en-US"/>
          </a:p>
        </p:txBody>
      </p:sp>
      <p:sp>
        <p:nvSpPr>
          <p:cNvPr id="7" name="Text Placeholder 2">
            <a:extLst>
              <a:ext uri="{FF2B5EF4-FFF2-40B4-BE49-F238E27FC236}">
                <a16:creationId xmlns:a16="http://schemas.microsoft.com/office/drawing/2014/main" id="{27599318-7E7F-A842-9771-05E6C1CC4E51}"/>
              </a:ext>
            </a:extLst>
          </p:cNvPr>
          <p:cNvSpPr>
            <a:spLocks noGrp="1"/>
          </p:cNvSpPr>
          <p:nvPr>
            <p:ph type="body" idx="1"/>
          </p:nvPr>
        </p:nvSpPr>
        <p:spPr>
          <a:xfrm>
            <a:off x="287338" y="2937293"/>
            <a:ext cx="8223250" cy="1629945"/>
          </a:xfrm>
        </p:spPr>
        <p:txBody>
          <a:bodyPr/>
          <a:lstStyle>
            <a:lvl1pPr marL="0" indent="0">
              <a:buNone/>
              <a:defRPr sz="18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a:t>Click to edit Master text styles</a:t>
            </a:r>
          </a:p>
        </p:txBody>
      </p:sp>
      <p:pic>
        <p:nvPicPr>
          <p:cNvPr id="8" name="Picture 7">
            <a:extLst>
              <a:ext uri="{FF2B5EF4-FFF2-40B4-BE49-F238E27FC236}">
                <a16:creationId xmlns:a16="http://schemas.microsoft.com/office/drawing/2014/main" id="{540481B7-880B-354A-9791-B504B07D444D}"/>
              </a:ext>
            </a:extLst>
          </p:cNvPr>
          <p:cNvPicPr>
            <a:picLocks noChangeAspect="1"/>
          </p:cNvPicPr>
          <p:nvPr userDrawn="1"/>
        </p:nvPicPr>
        <p:blipFill>
          <a:blip r:embed="rId2"/>
          <a:stretch>
            <a:fillRect/>
          </a:stretch>
        </p:blipFill>
        <p:spPr>
          <a:xfrm>
            <a:off x="8129707" y="336385"/>
            <a:ext cx="726955" cy="219240"/>
          </a:xfrm>
          <a:prstGeom prst="rect">
            <a:avLst/>
          </a:prstGeom>
        </p:spPr>
      </p:pic>
    </p:spTree>
    <p:extLst>
      <p:ext uri="{BB962C8B-B14F-4D97-AF65-F5344CB8AC3E}">
        <p14:creationId xmlns:p14="http://schemas.microsoft.com/office/powerpoint/2010/main" val="49157525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Divider 6">
    <p:bg>
      <p:bgPr>
        <a:solidFill>
          <a:schemeClr val="accent6"/>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2449C442-4A25-164A-A88B-5124FFED77F2}"/>
              </a:ext>
            </a:extLst>
          </p:cNvPr>
          <p:cNvSpPr>
            <a:spLocks noGrp="1"/>
          </p:cNvSpPr>
          <p:nvPr>
            <p:ph type="title"/>
          </p:nvPr>
        </p:nvSpPr>
        <p:spPr>
          <a:xfrm>
            <a:off x="287338" y="1282304"/>
            <a:ext cx="8223250" cy="1629945"/>
          </a:xfrm>
          <a:noFill/>
        </p:spPr>
        <p:txBody>
          <a:bodyPr anchor="b"/>
          <a:lstStyle>
            <a:lvl1pPr>
              <a:defRPr sz="4500"/>
            </a:lvl1pPr>
          </a:lstStyle>
          <a:p>
            <a:r>
              <a:rPr lang="en-GB"/>
              <a:t>Click to edit Master title style</a:t>
            </a:r>
            <a:endParaRPr lang="en-US"/>
          </a:p>
        </p:txBody>
      </p:sp>
      <p:sp>
        <p:nvSpPr>
          <p:cNvPr id="7" name="Text Placeholder 2">
            <a:extLst>
              <a:ext uri="{FF2B5EF4-FFF2-40B4-BE49-F238E27FC236}">
                <a16:creationId xmlns:a16="http://schemas.microsoft.com/office/drawing/2014/main" id="{7FFE1CAA-62A8-9645-A977-B747EB5EC8BE}"/>
              </a:ext>
            </a:extLst>
          </p:cNvPr>
          <p:cNvSpPr>
            <a:spLocks noGrp="1"/>
          </p:cNvSpPr>
          <p:nvPr>
            <p:ph type="body" idx="1"/>
          </p:nvPr>
        </p:nvSpPr>
        <p:spPr>
          <a:xfrm>
            <a:off x="287338" y="2937293"/>
            <a:ext cx="8223250" cy="1629945"/>
          </a:xfrm>
        </p:spPr>
        <p:txBody>
          <a:bodyPr/>
          <a:lstStyle>
            <a:lvl1pPr marL="0" indent="0">
              <a:buNone/>
              <a:defRPr sz="18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a:t>Click to edit Master text styles</a:t>
            </a:r>
          </a:p>
        </p:txBody>
      </p:sp>
      <p:pic>
        <p:nvPicPr>
          <p:cNvPr id="8" name="Picture 7">
            <a:extLst>
              <a:ext uri="{FF2B5EF4-FFF2-40B4-BE49-F238E27FC236}">
                <a16:creationId xmlns:a16="http://schemas.microsoft.com/office/drawing/2014/main" id="{7846D95C-0B59-2E49-BC5D-B8766F28EFC3}"/>
              </a:ext>
            </a:extLst>
          </p:cNvPr>
          <p:cNvPicPr>
            <a:picLocks noChangeAspect="1"/>
          </p:cNvPicPr>
          <p:nvPr userDrawn="1"/>
        </p:nvPicPr>
        <p:blipFill>
          <a:blip r:embed="rId2"/>
          <a:stretch>
            <a:fillRect/>
          </a:stretch>
        </p:blipFill>
        <p:spPr>
          <a:xfrm>
            <a:off x="8129707" y="336385"/>
            <a:ext cx="726955" cy="219240"/>
          </a:xfrm>
          <a:prstGeom prst="rect">
            <a:avLst/>
          </a:prstGeom>
        </p:spPr>
      </p:pic>
    </p:spTree>
    <p:extLst>
      <p:ext uri="{BB962C8B-B14F-4D97-AF65-F5344CB8AC3E}">
        <p14:creationId xmlns:p14="http://schemas.microsoft.com/office/powerpoint/2010/main" val="188436728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Divider 7">
    <p:bg>
      <p:bgPr>
        <a:solidFill>
          <a:schemeClr val="tx1"/>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59241ACC-D76F-604E-BD17-676DDA3C8439}"/>
              </a:ext>
            </a:extLst>
          </p:cNvPr>
          <p:cNvSpPr>
            <a:spLocks noGrp="1"/>
          </p:cNvSpPr>
          <p:nvPr>
            <p:ph type="title"/>
          </p:nvPr>
        </p:nvSpPr>
        <p:spPr>
          <a:xfrm>
            <a:off x="287338" y="1282304"/>
            <a:ext cx="8223250" cy="1629945"/>
          </a:xfrm>
          <a:noFill/>
        </p:spPr>
        <p:txBody>
          <a:bodyPr anchor="b"/>
          <a:lstStyle>
            <a:lvl1pPr>
              <a:defRPr sz="4500">
                <a:solidFill>
                  <a:schemeClr val="bg1"/>
                </a:solidFill>
              </a:defRPr>
            </a:lvl1pPr>
          </a:lstStyle>
          <a:p>
            <a:r>
              <a:rPr lang="en-GB"/>
              <a:t>Click to edit Master title style</a:t>
            </a:r>
            <a:endParaRPr lang="en-US"/>
          </a:p>
        </p:txBody>
      </p:sp>
      <p:sp>
        <p:nvSpPr>
          <p:cNvPr id="7" name="Text Placeholder 2">
            <a:extLst>
              <a:ext uri="{FF2B5EF4-FFF2-40B4-BE49-F238E27FC236}">
                <a16:creationId xmlns:a16="http://schemas.microsoft.com/office/drawing/2014/main" id="{6EFDAE54-0B72-5840-ADB5-ADBBECB2A215}"/>
              </a:ext>
            </a:extLst>
          </p:cNvPr>
          <p:cNvSpPr>
            <a:spLocks noGrp="1"/>
          </p:cNvSpPr>
          <p:nvPr>
            <p:ph type="body" idx="1"/>
          </p:nvPr>
        </p:nvSpPr>
        <p:spPr>
          <a:xfrm>
            <a:off x="287338" y="2937293"/>
            <a:ext cx="8223250" cy="1629945"/>
          </a:xfrm>
        </p:spPr>
        <p:txBody>
          <a:bodyPr/>
          <a:lstStyle>
            <a:lvl1pPr marL="0" indent="0">
              <a:buNone/>
              <a:defRPr sz="1800">
                <a:solidFill>
                  <a:schemeClr val="accent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a:t>Click to edit Master text styles</a:t>
            </a:r>
          </a:p>
        </p:txBody>
      </p:sp>
      <p:pic>
        <p:nvPicPr>
          <p:cNvPr id="8" name="Picture 7">
            <a:extLst>
              <a:ext uri="{FF2B5EF4-FFF2-40B4-BE49-F238E27FC236}">
                <a16:creationId xmlns:a16="http://schemas.microsoft.com/office/drawing/2014/main" id="{575C9066-1E21-2B40-861E-E7B7E64CC322}"/>
              </a:ext>
            </a:extLst>
          </p:cNvPr>
          <p:cNvPicPr>
            <a:picLocks noChangeAspect="1"/>
          </p:cNvPicPr>
          <p:nvPr userDrawn="1"/>
        </p:nvPicPr>
        <p:blipFill>
          <a:blip r:embed="rId2"/>
          <a:stretch>
            <a:fillRect/>
          </a:stretch>
        </p:blipFill>
        <p:spPr>
          <a:xfrm>
            <a:off x="8129707" y="336385"/>
            <a:ext cx="726955" cy="219240"/>
          </a:xfrm>
          <a:prstGeom prst="rect">
            <a:avLst/>
          </a:prstGeom>
        </p:spPr>
      </p:pic>
    </p:spTree>
    <p:extLst>
      <p:ext uri="{BB962C8B-B14F-4D97-AF65-F5344CB8AC3E}">
        <p14:creationId xmlns:p14="http://schemas.microsoft.com/office/powerpoint/2010/main" val="9105268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Divider image 1">
    <p:bg>
      <p:bgPr>
        <a:solidFill>
          <a:schemeClr val="tx1"/>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59241ACC-D76F-604E-BD17-676DDA3C8439}"/>
              </a:ext>
            </a:extLst>
          </p:cNvPr>
          <p:cNvSpPr>
            <a:spLocks noGrp="1"/>
          </p:cNvSpPr>
          <p:nvPr>
            <p:ph type="title" hasCustomPrompt="1"/>
          </p:nvPr>
        </p:nvSpPr>
        <p:spPr>
          <a:xfrm>
            <a:off x="287338" y="1282304"/>
            <a:ext cx="3973886" cy="1629945"/>
          </a:xfrm>
          <a:noFill/>
        </p:spPr>
        <p:txBody>
          <a:bodyPr anchor="b"/>
          <a:lstStyle>
            <a:lvl1pPr>
              <a:defRPr sz="4500">
                <a:solidFill>
                  <a:schemeClr val="bg1"/>
                </a:solidFill>
              </a:defRPr>
            </a:lvl1pPr>
          </a:lstStyle>
          <a:p>
            <a:r>
              <a:rPr lang="en-GB"/>
              <a:t>Click to edit </a:t>
            </a:r>
            <a:br>
              <a:rPr lang="en-GB"/>
            </a:br>
            <a:r>
              <a:rPr lang="en-GB"/>
              <a:t>Master title style</a:t>
            </a:r>
            <a:endParaRPr lang="en-US"/>
          </a:p>
        </p:txBody>
      </p:sp>
      <p:sp>
        <p:nvSpPr>
          <p:cNvPr id="7" name="Text Placeholder 2">
            <a:extLst>
              <a:ext uri="{FF2B5EF4-FFF2-40B4-BE49-F238E27FC236}">
                <a16:creationId xmlns:a16="http://schemas.microsoft.com/office/drawing/2014/main" id="{6EFDAE54-0B72-5840-ADB5-ADBBECB2A215}"/>
              </a:ext>
            </a:extLst>
          </p:cNvPr>
          <p:cNvSpPr>
            <a:spLocks noGrp="1"/>
          </p:cNvSpPr>
          <p:nvPr>
            <p:ph type="body" idx="1"/>
          </p:nvPr>
        </p:nvSpPr>
        <p:spPr>
          <a:xfrm>
            <a:off x="287338" y="2937293"/>
            <a:ext cx="3973886" cy="1629945"/>
          </a:xfrm>
        </p:spPr>
        <p:txBody>
          <a:bodyPr/>
          <a:lstStyle>
            <a:lvl1pPr marL="0" indent="0">
              <a:buNone/>
              <a:defRPr sz="1800">
                <a:solidFill>
                  <a:schemeClr val="accent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a:t>Click to edit Master text styles</a:t>
            </a:r>
          </a:p>
        </p:txBody>
      </p:sp>
      <p:pic>
        <p:nvPicPr>
          <p:cNvPr id="8" name="Picture 7">
            <a:extLst>
              <a:ext uri="{FF2B5EF4-FFF2-40B4-BE49-F238E27FC236}">
                <a16:creationId xmlns:a16="http://schemas.microsoft.com/office/drawing/2014/main" id="{575C9066-1E21-2B40-861E-E7B7E64CC322}"/>
              </a:ext>
            </a:extLst>
          </p:cNvPr>
          <p:cNvPicPr>
            <a:picLocks noChangeAspect="1"/>
          </p:cNvPicPr>
          <p:nvPr userDrawn="1"/>
        </p:nvPicPr>
        <p:blipFill>
          <a:blip r:embed="rId2"/>
          <a:stretch>
            <a:fillRect/>
          </a:stretch>
        </p:blipFill>
        <p:spPr>
          <a:xfrm>
            <a:off x="287338" y="4803775"/>
            <a:ext cx="726955" cy="219240"/>
          </a:xfrm>
          <a:prstGeom prst="rect">
            <a:avLst/>
          </a:prstGeom>
        </p:spPr>
      </p:pic>
      <p:sp>
        <p:nvSpPr>
          <p:cNvPr id="5" name="Picture Placeholder 2">
            <a:extLst>
              <a:ext uri="{FF2B5EF4-FFF2-40B4-BE49-F238E27FC236}">
                <a16:creationId xmlns:a16="http://schemas.microsoft.com/office/drawing/2014/main" id="{B17E640F-558D-2D49-A02C-D3A6E64C0A40}"/>
              </a:ext>
            </a:extLst>
          </p:cNvPr>
          <p:cNvSpPr>
            <a:spLocks noGrp="1"/>
          </p:cNvSpPr>
          <p:nvPr>
            <p:ph type="pic" sz="quarter" idx="10" hasCustomPrompt="1"/>
          </p:nvPr>
        </p:nvSpPr>
        <p:spPr>
          <a:xfrm>
            <a:off x="4572000" y="727"/>
            <a:ext cx="4572000" cy="5143500"/>
          </a:xfrm>
          <a:noFill/>
        </p:spPr>
        <p:txBody>
          <a:bodyPr/>
          <a:lstStyle/>
          <a:p>
            <a:r>
              <a:rPr lang="en-US"/>
              <a:t>Click the icon to add a half page image</a:t>
            </a:r>
          </a:p>
        </p:txBody>
      </p:sp>
    </p:spTree>
    <p:extLst>
      <p:ext uri="{BB962C8B-B14F-4D97-AF65-F5344CB8AC3E}">
        <p14:creationId xmlns:p14="http://schemas.microsoft.com/office/powerpoint/2010/main" val="79297275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Divider image 2">
    <p:bg>
      <p:bgPr>
        <a:solidFill>
          <a:schemeClr val="accent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75C9066-1E21-2B40-861E-E7B7E64CC322}"/>
              </a:ext>
            </a:extLst>
          </p:cNvPr>
          <p:cNvPicPr>
            <a:picLocks noChangeAspect="1"/>
          </p:cNvPicPr>
          <p:nvPr userDrawn="1"/>
        </p:nvPicPr>
        <p:blipFill>
          <a:blip r:embed="rId2"/>
          <a:stretch>
            <a:fillRect/>
          </a:stretch>
        </p:blipFill>
        <p:spPr>
          <a:xfrm>
            <a:off x="287338" y="4803775"/>
            <a:ext cx="726955" cy="219240"/>
          </a:xfrm>
          <a:prstGeom prst="rect">
            <a:avLst/>
          </a:prstGeom>
        </p:spPr>
      </p:pic>
      <p:sp>
        <p:nvSpPr>
          <p:cNvPr id="5" name="Picture Placeholder 2">
            <a:extLst>
              <a:ext uri="{FF2B5EF4-FFF2-40B4-BE49-F238E27FC236}">
                <a16:creationId xmlns:a16="http://schemas.microsoft.com/office/drawing/2014/main" id="{B17E640F-558D-2D49-A02C-D3A6E64C0A40}"/>
              </a:ext>
            </a:extLst>
          </p:cNvPr>
          <p:cNvSpPr>
            <a:spLocks noGrp="1"/>
          </p:cNvSpPr>
          <p:nvPr>
            <p:ph type="pic" sz="quarter" idx="10" hasCustomPrompt="1"/>
          </p:nvPr>
        </p:nvSpPr>
        <p:spPr>
          <a:xfrm>
            <a:off x="4572000" y="727"/>
            <a:ext cx="4572000" cy="5143500"/>
          </a:xfrm>
          <a:noFill/>
        </p:spPr>
        <p:txBody>
          <a:bodyPr/>
          <a:lstStyle/>
          <a:p>
            <a:r>
              <a:rPr lang="en-US"/>
              <a:t>Click the icon to add a half page image</a:t>
            </a:r>
          </a:p>
        </p:txBody>
      </p:sp>
      <p:sp>
        <p:nvSpPr>
          <p:cNvPr id="9" name="Title 1">
            <a:extLst>
              <a:ext uri="{FF2B5EF4-FFF2-40B4-BE49-F238E27FC236}">
                <a16:creationId xmlns:a16="http://schemas.microsoft.com/office/drawing/2014/main" id="{CCBA5AE3-006F-BD49-B651-0C964FE95E8A}"/>
              </a:ext>
            </a:extLst>
          </p:cNvPr>
          <p:cNvSpPr>
            <a:spLocks noGrp="1"/>
          </p:cNvSpPr>
          <p:nvPr>
            <p:ph type="title" hasCustomPrompt="1"/>
          </p:nvPr>
        </p:nvSpPr>
        <p:spPr>
          <a:xfrm>
            <a:off x="287338" y="1282304"/>
            <a:ext cx="3973886" cy="1629945"/>
          </a:xfrm>
          <a:noFill/>
        </p:spPr>
        <p:txBody>
          <a:bodyPr anchor="b">
            <a:normAutofit/>
          </a:bodyPr>
          <a:lstStyle>
            <a:lvl1pPr>
              <a:defRPr sz="4000">
                <a:solidFill>
                  <a:schemeClr val="tx1"/>
                </a:solidFill>
              </a:defRPr>
            </a:lvl1pPr>
          </a:lstStyle>
          <a:p>
            <a:r>
              <a:rPr lang="en-GB"/>
              <a:t>Click to edit </a:t>
            </a:r>
            <a:br>
              <a:rPr lang="en-GB"/>
            </a:br>
            <a:r>
              <a:rPr lang="en-GB"/>
              <a:t>Master title style</a:t>
            </a:r>
            <a:endParaRPr lang="en-US"/>
          </a:p>
        </p:txBody>
      </p:sp>
      <p:sp>
        <p:nvSpPr>
          <p:cNvPr id="10" name="Text Placeholder 2">
            <a:extLst>
              <a:ext uri="{FF2B5EF4-FFF2-40B4-BE49-F238E27FC236}">
                <a16:creationId xmlns:a16="http://schemas.microsoft.com/office/drawing/2014/main" id="{6B291027-4824-D64E-98DD-D51466B685F3}"/>
              </a:ext>
            </a:extLst>
          </p:cNvPr>
          <p:cNvSpPr>
            <a:spLocks noGrp="1"/>
          </p:cNvSpPr>
          <p:nvPr>
            <p:ph type="body" idx="1"/>
          </p:nvPr>
        </p:nvSpPr>
        <p:spPr>
          <a:xfrm>
            <a:off x="287338" y="2937293"/>
            <a:ext cx="3973886" cy="276999"/>
          </a:xfrm>
        </p:spPr>
        <p:txBody>
          <a:bodyPr/>
          <a:lstStyle>
            <a:lvl1pPr marL="0" indent="0">
              <a:buNone/>
              <a:defRPr sz="18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a:t>Click to edit Master text styles</a:t>
            </a:r>
          </a:p>
        </p:txBody>
      </p:sp>
    </p:spTree>
    <p:extLst>
      <p:ext uri="{BB962C8B-B14F-4D97-AF65-F5344CB8AC3E}">
        <p14:creationId xmlns:p14="http://schemas.microsoft.com/office/powerpoint/2010/main" val="145519872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Divider image 3">
    <p:bg>
      <p:bgPr>
        <a:solidFill>
          <a:schemeClr val="accent2"/>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75C9066-1E21-2B40-861E-E7B7E64CC322}"/>
              </a:ext>
            </a:extLst>
          </p:cNvPr>
          <p:cNvPicPr>
            <a:picLocks noChangeAspect="1"/>
          </p:cNvPicPr>
          <p:nvPr userDrawn="1"/>
        </p:nvPicPr>
        <p:blipFill>
          <a:blip r:embed="rId2"/>
          <a:srcRect/>
          <a:stretch/>
        </p:blipFill>
        <p:spPr>
          <a:xfrm>
            <a:off x="287339" y="4803775"/>
            <a:ext cx="726953" cy="219240"/>
          </a:xfrm>
          <a:prstGeom prst="rect">
            <a:avLst/>
          </a:prstGeom>
        </p:spPr>
      </p:pic>
      <p:sp>
        <p:nvSpPr>
          <p:cNvPr id="5" name="Picture Placeholder 2">
            <a:extLst>
              <a:ext uri="{FF2B5EF4-FFF2-40B4-BE49-F238E27FC236}">
                <a16:creationId xmlns:a16="http://schemas.microsoft.com/office/drawing/2014/main" id="{B17E640F-558D-2D49-A02C-D3A6E64C0A40}"/>
              </a:ext>
            </a:extLst>
          </p:cNvPr>
          <p:cNvSpPr>
            <a:spLocks noGrp="1"/>
          </p:cNvSpPr>
          <p:nvPr>
            <p:ph type="pic" sz="quarter" idx="10" hasCustomPrompt="1"/>
          </p:nvPr>
        </p:nvSpPr>
        <p:spPr>
          <a:xfrm>
            <a:off x="4572000" y="727"/>
            <a:ext cx="4572000" cy="5143500"/>
          </a:xfrm>
          <a:noFill/>
        </p:spPr>
        <p:txBody>
          <a:bodyPr/>
          <a:lstStyle/>
          <a:p>
            <a:r>
              <a:rPr lang="en-US"/>
              <a:t>Click the icon to add a half page image</a:t>
            </a:r>
          </a:p>
        </p:txBody>
      </p:sp>
      <p:sp>
        <p:nvSpPr>
          <p:cNvPr id="9" name="Title 1">
            <a:extLst>
              <a:ext uri="{FF2B5EF4-FFF2-40B4-BE49-F238E27FC236}">
                <a16:creationId xmlns:a16="http://schemas.microsoft.com/office/drawing/2014/main" id="{C8A7B213-F682-8C46-89BB-3DC075594399}"/>
              </a:ext>
            </a:extLst>
          </p:cNvPr>
          <p:cNvSpPr>
            <a:spLocks noGrp="1"/>
          </p:cNvSpPr>
          <p:nvPr>
            <p:ph type="title" hasCustomPrompt="1"/>
          </p:nvPr>
        </p:nvSpPr>
        <p:spPr>
          <a:xfrm>
            <a:off x="287338" y="1282304"/>
            <a:ext cx="3973886" cy="1629945"/>
          </a:xfrm>
          <a:noFill/>
        </p:spPr>
        <p:txBody>
          <a:bodyPr anchor="b">
            <a:normAutofit/>
          </a:bodyPr>
          <a:lstStyle>
            <a:lvl1pPr>
              <a:defRPr sz="4000">
                <a:solidFill>
                  <a:schemeClr val="tx1"/>
                </a:solidFill>
              </a:defRPr>
            </a:lvl1pPr>
          </a:lstStyle>
          <a:p>
            <a:r>
              <a:rPr lang="en-GB"/>
              <a:t>Click to edit </a:t>
            </a:r>
            <a:br>
              <a:rPr lang="en-GB"/>
            </a:br>
            <a:r>
              <a:rPr lang="en-GB"/>
              <a:t>Master title style</a:t>
            </a:r>
            <a:endParaRPr lang="en-US"/>
          </a:p>
        </p:txBody>
      </p:sp>
      <p:sp>
        <p:nvSpPr>
          <p:cNvPr id="10" name="Text Placeholder 2">
            <a:extLst>
              <a:ext uri="{FF2B5EF4-FFF2-40B4-BE49-F238E27FC236}">
                <a16:creationId xmlns:a16="http://schemas.microsoft.com/office/drawing/2014/main" id="{F978937C-B57E-7D49-8073-879091884B1C}"/>
              </a:ext>
            </a:extLst>
          </p:cNvPr>
          <p:cNvSpPr>
            <a:spLocks noGrp="1"/>
          </p:cNvSpPr>
          <p:nvPr>
            <p:ph type="body" idx="1"/>
          </p:nvPr>
        </p:nvSpPr>
        <p:spPr>
          <a:xfrm>
            <a:off x="287338" y="2937293"/>
            <a:ext cx="3973886" cy="276999"/>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a:t>Click to edit Master text styles</a:t>
            </a:r>
          </a:p>
        </p:txBody>
      </p:sp>
    </p:spTree>
    <p:extLst>
      <p:ext uri="{BB962C8B-B14F-4D97-AF65-F5344CB8AC3E}">
        <p14:creationId xmlns:p14="http://schemas.microsoft.com/office/powerpoint/2010/main" val="186378947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Divider image 4">
    <p:bg>
      <p:bgPr>
        <a:solidFill>
          <a:schemeClr val="accent3"/>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59241ACC-D76F-604E-BD17-676DDA3C8439}"/>
              </a:ext>
            </a:extLst>
          </p:cNvPr>
          <p:cNvSpPr>
            <a:spLocks noGrp="1"/>
          </p:cNvSpPr>
          <p:nvPr>
            <p:ph type="title" hasCustomPrompt="1"/>
          </p:nvPr>
        </p:nvSpPr>
        <p:spPr>
          <a:xfrm>
            <a:off x="287338" y="1282304"/>
            <a:ext cx="3973886" cy="1629945"/>
          </a:xfrm>
          <a:noFill/>
        </p:spPr>
        <p:txBody>
          <a:bodyPr anchor="b">
            <a:normAutofit/>
          </a:bodyPr>
          <a:lstStyle>
            <a:lvl1pPr>
              <a:defRPr sz="4000">
                <a:solidFill>
                  <a:schemeClr val="tx1"/>
                </a:solidFill>
              </a:defRPr>
            </a:lvl1pPr>
          </a:lstStyle>
          <a:p>
            <a:r>
              <a:rPr lang="en-GB"/>
              <a:t>Click to edit </a:t>
            </a:r>
            <a:br>
              <a:rPr lang="en-GB"/>
            </a:br>
            <a:r>
              <a:rPr lang="en-GB"/>
              <a:t>Master title style</a:t>
            </a:r>
            <a:endParaRPr lang="en-US"/>
          </a:p>
        </p:txBody>
      </p:sp>
      <p:sp>
        <p:nvSpPr>
          <p:cNvPr id="7" name="Text Placeholder 2">
            <a:extLst>
              <a:ext uri="{FF2B5EF4-FFF2-40B4-BE49-F238E27FC236}">
                <a16:creationId xmlns:a16="http://schemas.microsoft.com/office/drawing/2014/main" id="{6EFDAE54-0B72-5840-ADB5-ADBBECB2A215}"/>
              </a:ext>
            </a:extLst>
          </p:cNvPr>
          <p:cNvSpPr>
            <a:spLocks noGrp="1"/>
          </p:cNvSpPr>
          <p:nvPr>
            <p:ph type="body" idx="1"/>
          </p:nvPr>
        </p:nvSpPr>
        <p:spPr>
          <a:xfrm>
            <a:off x="287338" y="2937293"/>
            <a:ext cx="3973886" cy="276999"/>
          </a:xfrm>
        </p:spPr>
        <p:txBody>
          <a:bodyPr/>
          <a:lstStyle>
            <a:lvl1pPr marL="0" indent="0">
              <a:buNone/>
              <a:defRPr sz="18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a:t>Click to edit Master text styles</a:t>
            </a:r>
          </a:p>
        </p:txBody>
      </p:sp>
      <p:pic>
        <p:nvPicPr>
          <p:cNvPr id="8" name="Picture 7">
            <a:extLst>
              <a:ext uri="{FF2B5EF4-FFF2-40B4-BE49-F238E27FC236}">
                <a16:creationId xmlns:a16="http://schemas.microsoft.com/office/drawing/2014/main" id="{575C9066-1E21-2B40-861E-E7B7E64CC322}"/>
              </a:ext>
            </a:extLst>
          </p:cNvPr>
          <p:cNvPicPr>
            <a:picLocks noChangeAspect="1"/>
          </p:cNvPicPr>
          <p:nvPr userDrawn="1"/>
        </p:nvPicPr>
        <p:blipFill>
          <a:blip r:embed="rId2"/>
          <a:stretch>
            <a:fillRect/>
          </a:stretch>
        </p:blipFill>
        <p:spPr>
          <a:xfrm>
            <a:off x="287338" y="4803775"/>
            <a:ext cx="726955" cy="219240"/>
          </a:xfrm>
          <a:prstGeom prst="rect">
            <a:avLst/>
          </a:prstGeom>
        </p:spPr>
      </p:pic>
      <p:sp>
        <p:nvSpPr>
          <p:cNvPr id="5" name="Picture Placeholder 2">
            <a:extLst>
              <a:ext uri="{FF2B5EF4-FFF2-40B4-BE49-F238E27FC236}">
                <a16:creationId xmlns:a16="http://schemas.microsoft.com/office/drawing/2014/main" id="{B17E640F-558D-2D49-A02C-D3A6E64C0A40}"/>
              </a:ext>
            </a:extLst>
          </p:cNvPr>
          <p:cNvSpPr>
            <a:spLocks noGrp="1"/>
          </p:cNvSpPr>
          <p:nvPr>
            <p:ph type="pic" sz="quarter" idx="10" hasCustomPrompt="1"/>
          </p:nvPr>
        </p:nvSpPr>
        <p:spPr>
          <a:xfrm>
            <a:off x="4572000" y="727"/>
            <a:ext cx="4572000" cy="5143500"/>
          </a:xfrm>
          <a:noFill/>
        </p:spPr>
        <p:txBody>
          <a:bodyPr/>
          <a:lstStyle/>
          <a:p>
            <a:r>
              <a:rPr lang="en-US"/>
              <a:t>Click the icon to add a half page image</a:t>
            </a:r>
          </a:p>
        </p:txBody>
      </p:sp>
    </p:spTree>
    <p:extLst>
      <p:ext uri="{BB962C8B-B14F-4D97-AF65-F5344CB8AC3E}">
        <p14:creationId xmlns:p14="http://schemas.microsoft.com/office/powerpoint/2010/main" val="12523025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Slide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0DE3579E-A86C-2B42-8026-775A95163FA8}"/>
              </a:ext>
            </a:extLst>
          </p:cNvPr>
          <p:cNvSpPr/>
          <p:nvPr userDrawn="1"/>
        </p:nvSpPr>
        <p:spPr>
          <a:xfrm>
            <a:off x="295180" y="555625"/>
            <a:ext cx="4958138" cy="40163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itle 1">
            <a:extLst>
              <a:ext uri="{FF2B5EF4-FFF2-40B4-BE49-F238E27FC236}">
                <a16:creationId xmlns:a16="http://schemas.microsoft.com/office/drawing/2014/main" id="{CDBEB950-34E2-0B44-A5B0-21A103349D83}"/>
              </a:ext>
            </a:extLst>
          </p:cNvPr>
          <p:cNvSpPr>
            <a:spLocks noGrp="1"/>
          </p:cNvSpPr>
          <p:nvPr>
            <p:ph type="ctrTitle" hasCustomPrompt="1"/>
          </p:nvPr>
        </p:nvSpPr>
        <p:spPr>
          <a:xfrm>
            <a:off x="645459" y="1014292"/>
            <a:ext cx="4240306" cy="1917167"/>
          </a:xfrm>
        </p:spPr>
        <p:txBody>
          <a:bodyPr anchor="b"/>
          <a:lstStyle>
            <a:lvl1pPr algn="l">
              <a:defRPr sz="4500"/>
            </a:lvl1pPr>
          </a:lstStyle>
          <a:p>
            <a:r>
              <a:rPr lang="en-GB"/>
              <a:t>Click to edit </a:t>
            </a:r>
            <a:br>
              <a:rPr lang="en-GB"/>
            </a:br>
            <a:r>
              <a:rPr lang="en-GB"/>
              <a:t>Master title style</a:t>
            </a:r>
            <a:endParaRPr lang="en-US"/>
          </a:p>
        </p:txBody>
      </p:sp>
      <p:pic>
        <p:nvPicPr>
          <p:cNvPr id="7" name="Picture 6">
            <a:extLst>
              <a:ext uri="{FF2B5EF4-FFF2-40B4-BE49-F238E27FC236}">
                <a16:creationId xmlns:a16="http://schemas.microsoft.com/office/drawing/2014/main" id="{5A9D3911-7083-D447-B581-FFC98845EDA1}"/>
              </a:ext>
            </a:extLst>
          </p:cNvPr>
          <p:cNvPicPr>
            <a:picLocks noChangeAspect="1"/>
          </p:cNvPicPr>
          <p:nvPr userDrawn="1"/>
        </p:nvPicPr>
        <p:blipFill>
          <a:blip r:embed="rId3"/>
          <a:stretch>
            <a:fillRect/>
          </a:stretch>
        </p:blipFill>
        <p:spPr>
          <a:xfrm>
            <a:off x="645459" y="3975660"/>
            <a:ext cx="800100" cy="241300"/>
          </a:xfrm>
          <a:prstGeom prst="rect">
            <a:avLst/>
          </a:prstGeom>
        </p:spPr>
      </p:pic>
      <p:sp>
        <p:nvSpPr>
          <p:cNvPr id="8" name="Subtitle 2">
            <a:extLst>
              <a:ext uri="{FF2B5EF4-FFF2-40B4-BE49-F238E27FC236}">
                <a16:creationId xmlns:a16="http://schemas.microsoft.com/office/drawing/2014/main" id="{8C2B44E1-A188-EC44-835F-A1699117DB09}"/>
              </a:ext>
            </a:extLst>
          </p:cNvPr>
          <p:cNvSpPr>
            <a:spLocks noGrp="1"/>
          </p:cNvSpPr>
          <p:nvPr>
            <p:ph type="subTitle" idx="1" hasCustomPrompt="1"/>
          </p:nvPr>
        </p:nvSpPr>
        <p:spPr>
          <a:xfrm>
            <a:off x="645459" y="3030071"/>
            <a:ext cx="3926541" cy="788894"/>
          </a:xfrm>
        </p:spPr>
        <p:txBody>
          <a:bodyPr wrap="square">
            <a:noAutofit/>
          </a:bodyPr>
          <a:lstStyle>
            <a:lvl1pPr marL="0" indent="0" algn="l">
              <a:buNone/>
              <a:defRPr sz="1400" b="0" i="0">
                <a:latin typeface="+mj-lt"/>
                <a:ea typeface="Roboto Thin" panose="02000000000000000000" pitchFamily="2" charset="0"/>
                <a:cs typeface="Roboto Thin" panose="02000000000000000000" pitchFamily="2"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Click to edit Master </a:t>
            </a:r>
            <a:br>
              <a:rPr lang="en-GB"/>
            </a:br>
            <a:r>
              <a:rPr lang="en-GB"/>
              <a:t>subtitle style</a:t>
            </a:r>
            <a:endParaRPr lang="en-US"/>
          </a:p>
        </p:txBody>
      </p:sp>
    </p:spTree>
    <p:extLst>
      <p:ext uri="{BB962C8B-B14F-4D97-AF65-F5344CB8AC3E}">
        <p14:creationId xmlns:p14="http://schemas.microsoft.com/office/powerpoint/2010/main" val="209871282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Divider image 5">
    <p:bg>
      <p:bgPr>
        <a:solidFill>
          <a:schemeClr val="accent4"/>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75C9066-1E21-2B40-861E-E7B7E64CC322}"/>
              </a:ext>
            </a:extLst>
          </p:cNvPr>
          <p:cNvPicPr>
            <a:picLocks noChangeAspect="1"/>
          </p:cNvPicPr>
          <p:nvPr userDrawn="1"/>
        </p:nvPicPr>
        <p:blipFill>
          <a:blip r:embed="rId2"/>
          <a:stretch>
            <a:fillRect/>
          </a:stretch>
        </p:blipFill>
        <p:spPr>
          <a:xfrm>
            <a:off x="287338" y="4803775"/>
            <a:ext cx="726955" cy="219240"/>
          </a:xfrm>
          <a:prstGeom prst="rect">
            <a:avLst/>
          </a:prstGeom>
        </p:spPr>
      </p:pic>
      <p:sp>
        <p:nvSpPr>
          <p:cNvPr id="5" name="Picture Placeholder 2">
            <a:extLst>
              <a:ext uri="{FF2B5EF4-FFF2-40B4-BE49-F238E27FC236}">
                <a16:creationId xmlns:a16="http://schemas.microsoft.com/office/drawing/2014/main" id="{B17E640F-558D-2D49-A02C-D3A6E64C0A40}"/>
              </a:ext>
            </a:extLst>
          </p:cNvPr>
          <p:cNvSpPr>
            <a:spLocks noGrp="1"/>
          </p:cNvSpPr>
          <p:nvPr>
            <p:ph type="pic" sz="quarter" idx="10" hasCustomPrompt="1"/>
          </p:nvPr>
        </p:nvSpPr>
        <p:spPr>
          <a:xfrm>
            <a:off x="4572000" y="727"/>
            <a:ext cx="4572000" cy="5143500"/>
          </a:xfrm>
          <a:noFill/>
        </p:spPr>
        <p:txBody>
          <a:bodyPr/>
          <a:lstStyle/>
          <a:p>
            <a:r>
              <a:rPr lang="en-US"/>
              <a:t>Click the icon to add a half page image</a:t>
            </a:r>
          </a:p>
        </p:txBody>
      </p:sp>
      <p:sp>
        <p:nvSpPr>
          <p:cNvPr id="9" name="Title 1">
            <a:extLst>
              <a:ext uri="{FF2B5EF4-FFF2-40B4-BE49-F238E27FC236}">
                <a16:creationId xmlns:a16="http://schemas.microsoft.com/office/drawing/2014/main" id="{34E714B4-27CB-B944-8B3E-FC3FFD3DE961}"/>
              </a:ext>
            </a:extLst>
          </p:cNvPr>
          <p:cNvSpPr>
            <a:spLocks noGrp="1"/>
          </p:cNvSpPr>
          <p:nvPr>
            <p:ph type="title" hasCustomPrompt="1"/>
          </p:nvPr>
        </p:nvSpPr>
        <p:spPr>
          <a:xfrm>
            <a:off x="287338" y="1282304"/>
            <a:ext cx="3973886" cy="1629945"/>
          </a:xfrm>
          <a:noFill/>
        </p:spPr>
        <p:txBody>
          <a:bodyPr anchor="b">
            <a:normAutofit/>
          </a:bodyPr>
          <a:lstStyle>
            <a:lvl1pPr>
              <a:defRPr sz="4000">
                <a:solidFill>
                  <a:schemeClr val="tx1"/>
                </a:solidFill>
              </a:defRPr>
            </a:lvl1pPr>
          </a:lstStyle>
          <a:p>
            <a:r>
              <a:rPr lang="en-GB"/>
              <a:t>Click to edit </a:t>
            </a:r>
            <a:br>
              <a:rPr lang="en-GB"/>
            </a:br>
            <a:r>
              <a:rPr lang="en-GB"/>
              <a:t>Master title style</a:t>
            </a:r>
            <a:endParaRPr lang="en-US"/>
          </a:p>
        </p:txBody>
      </p:sp>
      <p:sp>
        <p:nvSpPr>
          <p:cNvPr id="10" name="Text Placeholder 2">
            <a:extLst>
              <a:ext uri="{FF2B5EF4-FFF2-40B4-BE49-F238E27FC236}">
                <a16:creationId xmlns:a16="http://schemas.microsoft.com/office/drawing/2014/main" id="{DAD8859D-837A-9A4E-811E-0BAD27094891}"/>
              </a:ext>
            </a:extLst>
          </p:cNvPr>
          <p:cNvSpPr>
            <a:spLocks noGrp="1"/>
          </p:cNvSpPr>
          <p:nvPr>
            <p:ph type="body" idx="1"/>
          </p:nvPr>
        </p:nvSpPr>
        <p:spPr>
          <a:xfrm>
            <a:off x="287338" y="2937293"/>
            <a:ext cx="3973886" cy="276999"/>
          </a:xfrm>
        </p:spPr>
        <p:txBody>
          <a:bodyPr/>
          <a:lstStyle>
            <a:lvl1pPr marL="0" indent="0">
              <a:buNone/>
              <a:defRPr sz="18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a:t>Click to edit Master text styles</a:t>
            </a:r>
          </a:p>
        </p:txBody>
      </p:sp>
    </p:spTree>
    <p:extLst>
      <p:ext uri="{BB962C8B-B14F-4D97-AF65-F5344CB8AC3E}">
        <p14:creationId xmlns:p14="http://schemas.microsoft.com/office/powerpoint/2010/main" val="194040876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Divider image 6">
    <p:bg>
      <p:bgPr>
        <a:solidFill>
          <a:schemeClr val="accent5"/>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75C9066-1E21-2B40-861E-E7B7E64CC322}"/>
              </a:ext>
            </a:extLst>
          </p:cNvPr>
          <p:cNvPicPr>
            <a:picLocks noChangeAspect="1"/>
          </p:cNvPicPr>
          <p:nvPr userDrawn="1"/>
        </p:nvPicPr>
        <p:blipFill>
          <a:blip r:embed="rId2"/>
          <a:stretch>
            <a:fillRect/>
          </a:stretch>
        </p:blipFill>
        <p:spPr>
          <a:xfrm>
            <a:off x="287338" y="4803775"/>
            <a:ext cx="726955" cy="219240"/>
          </a:xfrm>
          <a:prstGeom prst="rect">
            <a:avLst/>
          </a:prstGeom>
        </p:spPr>
      </p:pic>
      <p:sp>
        <p:nvSpPr>
          <p:cNvPr id="5" name="Picture Placeholder 2">
            <a:extLst>
              <a:ext uri="{FF2B5EF4-FFF2-40B4-BE49-F238E27FC236}">
                <a16:creationId xmlns:a16="http://schemas.microsoft.com/office/drawing/2014/main" id="{B17E640F-558D-2D49-A02C-D3A6E64C0A40}"/>
              </a:ext>
            </a:extLst>
          </p:cNvPr>
          <p:cNvSpPr>
            <a:spLocks noGrp="1"/>
          </p:cNvSpPr>
          <p:nvPr>
            <p:ph type="pic" sz="quarter" idx="10" hasCustomPrompt="1"/>
          </p:nvPr>
        </p:nvSpPr>
        <p:spPr>
          <a:xfrm>
            <a:off x="4572000" y="727"/>
            <a:ext cx="4572000" cy="5143500"/>
          </a:xfrm>
          <a:noFill/>
        </p:spPr>
        <p:txBody>
          <a:bodyPr/>
          <a:lstStyle/>
          <a:p>
            <a:r>
              <a:rPr lang="en-US"/>
              <a:t>Click the icon to add a half page image</a:t>
            </a:r>
          </a:p>
        </p:txBody>
      </p:sp>
      <p:sp>
        <p:nvSpPr>
          <p:cNvPr id="9" name="Title 1">
            <a:extLst>
              <a:ext uri="{FF2B5EF4-FFF2-40B4-BE49-F238E27FC236}">
                <a16:creationId xmlns:a16="http://schemas.microsoft.com/office/drawing/2014/main" id="{94581C8A-6766-5F4B-9453-EF912542AD9B}"/>
              </a:ext>
            </a:extLst>
          </p:cNvPr>
          <p:cNvSpPr>
            <a:spLocks noGrp="1"/>
          </p:cNvSpPr>
          <p:nvPr>
            <p:ph type="title" hasCustomPrompt="1"/>
          </p:nvPr>
        </p:nvSpPr>
        <p:spPr>
          <a:xfrm>
            <a:off x="287338" y="1282304"/>
            <a:ext cx="3973886" cy="1629945"/>
          </a:xfrm>
          <a:noFill/>
        </p:spPr>
        <p:txBody>
          <a:bodyPr anchor="b">
            <a:normAutofit/>
          </a:bodyPr>
          <a:lstStyle>
            <a:lvl1pPr>
              <a:defRPr sz="4000">
                <a:solidFill>
                  <a:schemeClr val="tx1"/>
                </a:solidFill>
              </a:defRPr>
            </a:lvl1pPr>
          </a:lstStyle>
          <a:p>
            <a:r>
              <a:rPr lang="en-GB"/>
              <a:t>Click to edit </a:t>
            </a:r>
            <a:br>
              <a:rPr lang="en-GB"/>
            </a:br>
            <a:r>
              <a:rPr lang="en-GB"/>
              <a:t>Master title style</a:t>
            </a:r>
            <a:endParaRPr lang="en-US"/>
          </a:p>
        </p:txBody>
      </p:sp>
      <p:sp>
        <p:nvSpPr>
          <p:cNvPr id="10" name="Text Placeholder 2">
            <a:extLst>
              <a:ext uri="{FF2B5EF4-FFF2-40B4-BE49-F238E27FC236}">
                <a16:creationId xmlns:a16="http://schemas.microsoft.com/office/drawing/2014/main" id="{E8B6930A-5DB0-2643-94A2-162A264D3D14}"/>
              </a:ext>
            </a:extLst>
          </p:cNvPr>
          <p:cNvSpPr>
            <a:spLocks noGrp="1"/>
          </p:cNvSpPr>
          <p:nvPr>
            <p:ph type="body" idx="1"/>
          </p:nvPr>
        </p:nvSpPr>
        <p:spPr>
          <a:xfrm>
            <a:off x="287338" y="2937293"/>
            <a:ext cx="3973886" cy="276999"/>
          </a:xfrm>
        </p:spPr>
        <p:txBody>
          <a:bodyPr/>
          <a:lstStyle>
            <a:lvl1pPr marL="0" indent="0">
              <a:buNone/>
              <a:defRPr sz="18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a:t>Click to edit Master text styles</a:t>
            </a:r>
          </a:p>
        </p:txBody>
      </p:sp>
    </p:spTree>
    <p:extLst>
      <p:ext uri="{BB962C8B-B14F-4D97-AF65-F5344CB8AC3E}">
        <p14:creationId xmlns:p14="http://schemas.microsoft.com/office/powerpoint/2010/main" val="359535922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Divider image 7">
    <p:bg>
      <p:bgPr>
        <a:solidFill>
          <a:schemeClr val="accent6"/>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75C9066-1E21-2B40-861E-E7B7E64CC322}"/>
              </a:ext>
            </a:extLst>
          </p:cNvPr>
          <p:cNvPicPr>
            <a:picLocks noChangeAspect="1"/>
          </p:cNvPicPr>
          <p:nvPr userDrawn="1"/>
        </p:nvPicPr>
        <p:blipFill>
          <a:blip r:embed="rId2"/>
          <a:stretch>
            <a:fillRect/>
          </a:stretch>
        </p:blipFill>
        <p:spPr>
          <a:xfrm>
            <a:off x="287338" y="4803775"/>
            <a:ext cx="726955" cy="219240"/>
          </a:xfrm>
          <a:prstGeom prst="rect">
            <a:avLst/>
          </a:prstGeom>
        </p:spPr>
      </p:pic>
      <p:sp>
        <p:nvSpPr>
          <p:cNvPr id="5" name="Picture Placeholder 2">
            <a:extLst>
              <a:ext uri="{FF2B5EF4-FFF2-40B4-BE49-F238E27FC236}">
                <a16:creationId xmlns:a16="http://schemas.microsoft.com/office/drawing/2014/main" id="{B17E640F-558D-2D49-A02C-D3A6E64C0A40}"/>
              </a:ext>
            </a:extLst>
          </p:cNvPr>
          <p:cNvSpPr>
            <a:spLocks noGrp="1"/>
          </p:cNvSpPr>
          <p:nvPr>
            <p:ph type="pic" sz="quarter" idx="10" hasCustomPrompt="1"/>
          </p:nvPr>
        </p:nvSpPr>
        <p:spPr>
          <a:xfrm>
            <a:off x="4572000" y="727"/>
            <a:ext cx="4572000" cy="5143500"/>
          </a:xfrm>
          <a:noFill/>
        </p:spPr>
        <p:txBody>
          <a:bodyPr/>
          <a:lstStyle/>
          <a:p>
            <a:r>
              <a:rPr lang="en-US"/>
              <a:t>Click the icon to add a half page image</a:t>
            </a:r>
          </a:p>
        </p:txBody>
      </p:sp>
      <p:sp>
        <p:nvSpPr>
          <p:cNvPr id="9" name="Title 1">
            <a:extLst>
              <a:ext uri="{FF2B5EF4-FFF2-40B4-BE49-F238E27FC236}">
                <a16:creationId xmlns:a16="http://schemas.microsoft.com/office/drawing/2014/main" id="{36D0C987-4F5C-4A4F-B0D3-EB68F0D99275}"/>
              </a:ext>
            </a:extLst>
          </p:cNvPr>
          <p:cNvSpPr>
            <a:spLocks noGrp="1"/>
          </p:cNvSpPr>
          <p:nvPr>
            <p:ph type="title" hasCustomPrompt="1"/>
          </p:nvPr>
        </p:nvSpPr>
        <p:spPr>
          <a:xfrm>
            <a:off x="287338" y="1282304"/>
            <a:ext cx="3973886" cy="1629945"/>
          </a:xfrm>
          <a:noFill/>
        </p:spPr>
        <p:txBody>
          <a:bodyPr anchor="b">
            <a:normAutofit/>
          </a:bodyPr>
          <a:lstStyle>
            <a:lvl1pPr>
              <a:defRPr sz="4000">
                <a:solidFill>
                  <a:schemeClr val="tx1"/>
                </a:solidFill>
              </a:defRPr>
            </a:lvl1pPr>
          </a:lstStyle>
          <a:p>
            <a:r>
              <a:rPr lang="en-GB"/>
              <a:t>Click to edit </a:t>
            </a:r>
            <a:br>
              <a:rPr lang="en-GB"/>
            </a:br>
            <a:r>
              <a:rPr lang="en-GB"/>
              <a:t>Master title style</a:t>
            </a:r>
            <a:endParaRPr lang="en-US"/>
          </a:p>
        </p:txBody>
      </p:sp>
      <p:sp>
        <p:nvSpPr>
          <p:cNvPr id="10" name="Text Placeholder 2">
            <a:extLst>
              <a:ext uri="{FF2B5EF4-FFF2-40B4-BE49-F238E27FC236}">
                <a16:creationId xmlns:a16="http://schemas.microsoft.com/office/drawing/2014/main" id="{27E889E2-B9CE-CD41-8B07-52E0696E65B3}"/>
              </a:ext>
            </a:extLst>
          </p:cNvPr>
          <p:cNvSpPr>
            <a:spLocks noGrp="1"/>
          </p:cNvSpPr>
          <p:nvPr>
            <p:ph type="body" idx="1"/>
          </p:nvPr>
        </p:nvSpPr>
        <p:spPr>
          <a:xfrm>
            <a:off x="287338" y="2937293"/>
            <a:ext cx="3973886" cy="276999"/>
          </a:xfrm>
        </p:spPr>
        <p:txBody>
          <a:bodyPr/>
          <a:lstStyle>
            <a:lvl1pPr marL="0" indent="0">
              <a:buNone/>
              <a:defRPr sz="18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a:t>Click to edit Master text styles</a:t>
            </a:r>
          </a:p>
        </p:txBody>
      </p:sp>
    </p:spTree>
    <p:extLst>
      <p:ext uri="{BB962C8B-B14F-4D97-AF65-F5344CB8AC3E}">
        <p14:creationId xmlns:p14="http://schemas.microsoft.com/office/powerpoint/2010/main" val="340851621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lumn 1">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a:t>
            </a:r>
            <a:br>
              <a:rPr lang="en-GB"/>
            </a:br>
            <a:r>
              <a:rPr lang="en-GB"/>
              <a:t>Master title style</a:t>
            </a:r>
            <a:endParaRPr lang="en-US"/>
          </a:p>
        </p:txBody>
      </p:sp>
      <p:sp>
        <p:nvSpPr>
          <p:cNvPr id="3" name="Content Placeholder 2"/>
          <p:cNvSpPr>
            <a:spLocks noGrp="1"/>
          </p:cNvSpPr>
          <p:nvPr>
            <p:ph sz="half" idx="1"/>
          </p:nvPr>
        </p:nvSpPr>
        <p:spPr>
          <a:xfrm>
            <a:off x="287338" y="1653767"/>
            <a:ext cx="3886200" cy="2849807"/>
          </a:xfrm>
        </p:spPr>
        <p:txBody>
          <a:bodyPr/>
          <a:lstStyle>
            <a:lvl1pPr>
              <a:buClr>
                <a:schemeClr val="accent4"/>
              </a:buClr>
              <a:defRPr/>
            </a:lvl1pPr>
            <a:lvl2pPr>
              <a:buClr>
                <a:schemeClr val="accent4"/>
              </a:buClr>
              <a:defRPr/>
            </a:lvl2pPr>
            <a:lvl3pPr>
              <a:buClr>
                <a:schemeClr val="accent4"/>
              </a:buClr>
              <a:defRPr/>
            </a:lvl3pPr>
            <a:lvl4pPr>
              <a:buClr>
                <a:schemeClr val="accent4"/>
              </a:buClr>
              <a:defRPr/>
            </a:lvl4pPr>
            <a:lvl5pPr>
              <a:buClr>
                <a:schemeClr val="accent4"/>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572000" y="1653767"/>
            <a:ext cx="3886200" cy="2849807"/>
          </a:xfrm>
        </p:spPr>
        <p:txBody>
          <a:bodyPr/>
          <a:lstStyle>
            <a:lvl1pPr>
              <a:buClr>
                <a:schemeClr val="accent4"/>
              </a:buClr>
              <a:defRPr/>
            </a:lvl1pPr>
            <a:lvl2pPr>
              <a:buClr>
                <a:schemeClr val="accent4"/>
              </a:buClr>
              <a:defRPr/>
            </a:lvl2pPr>
            <a:lvl3pPr>
              <a:buClr>
                <a:schemeClr val="accent4"/>
              </a:buClr>
              <a:defRPr/>
            </a:lvl3pPr>
            <a:lvl4pPr>
              <a:buClr>
                <a:schemeClr val="accent4"/>
              </a:buClr>
              <a:defRPr/>
            </a:lvl4pPr>
            <a:lvl5pPr>
              <a:buClr>
                <a:schemeClr val="accent4"/>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9" name="Picture 8">
            <a:extLst>
              <a:ext uri="{FF2B5EF4-FFF2-40B4-BE49-F238E27FC236}">
                <a16:creationId xmlns:a16="http://schemas.microsoft.com/office/drawing/2014/main" id="{5D0F93F1-4A13-9943-B523-758669B214C7}"/>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3" name="Rectangle 12">
            <a:extLst>
              <a:ext uri="{FF2B5EF4-FFF2-40B4-BE49-F238E27FC236}">
                <a16:creationId xmlns:a16="http://schemas.microsoft.com/office/drawing/2014/main" id="{2640C962-72CA-264D-A0D1-AA1F78B0F035}"/>
              </a:ext>
            </a:extLst>
          </p:cNvPr>
          <p:cNvSpPr/>
          <p:nvPr userDrawn="1"/>
        </p:nvSpPr>
        <p:spPr>
          <a:xfrm>
            <a:off x="0" y="4803774"/>
            <a:ext cx="9144000" cy="33972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Date Placeholder 3">
            <a:extLst>
              <a:ext uri="{FF2B5EF4-FFF2-40B4-BE49-F238E27FC236}">
                <a16:creationId xmlns:a16="http://schemas.microsoft.com/office/drawing/2014/main" id="{135591EC-67D8-2542-85C1-2C23D704CDA6}"/>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30 March 2023</a:t>
            </a:fld>
            <a:endParaRPr lang="en-US"/>
          </a:p>
        </p:txBody>
      </p:sp>
      <p:sp>
        <p:nvSpPr>
          <p:cNvPr id="15" name="Slide Number Placeholder 5">
            <a:extLst>
              <a:ext uri="{FF2B5EF4-FFF2-40B4-BE49-F238E27FC236}">
                <a16:creationId xmlns:a16="http://schemas.microsoft.com/office/drawing/2014/main" id="{0FEB6986-17CB-A540-A249-F66636E63913}"/>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41C20AD8-23B9-844E-8C50-5F35640BDCDF}"/>
              </a:ext>
            </a:extLst>
          </p:cNvPr>
          <p:cNvSpPr>
            <a:spLocks noGrp="1"/>
          </p:cNvSpPr>
          <p:nvPr>
            <p:ph type="ftr" sz="quarter" idx="3"/>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101322208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1_Two Column 1">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a:t>
            </a:r>
            <a:br>
              <a:rPr lang="en-GB"/>
            </a:br>
            <a:r>
              <a:rPr lang="en-GB"/>
              <a:t>Master title style</a:t>
            </a:r>
            <a:endParaRPr lang="en-US"/>
          </a:p>
        </p:txBody>
      </p:sp>
      <p:sp>
        <p:nvSpPr>
          <p:cNvPr id="3" name="Content Placeholder 2"/>
          <p:cNvSpPr>
            <a:spLocks noGrp="1"/>
          </p:cNvSpPr>
          <p:nvPr>
            <p:ph sz="half" idx="1"/>
          </p:nvPr>
        </p:nvSpPr>
        <p:spPr>
          <a:xfrm>
            <a:off x="287338" y="1653767"/>
            <a:ext cx="3886200" cy="2849807"/>
          </a:xfrm>
        </p:spPr>
        <p:txBody>
          <a:bodyPr/>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572000" y="1653767"/>
            <a:ext cx="3886200" cy="2849807"/>
          </a:xfrm>
        </p:spPr>
        <p:txBody>
          <a:bodyPr/>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9" name="Picture 8">
            <a:extLst>
              <a:ext uri="{FF2B5EF4-FFF2-40B4-BE49-F238E27FC236}">
                <a16:creationId xmlns:a16="http://schemas.microsoft.com/office/drawing/2014/main" id="{5D0F93F1-4A13-9943-B523-758669B214C7}"/>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3" name="Rectangle 12">
            <a:extLst>
              <a:ext uri="{FF2B5EF4-FFF2-40B4-BE49-F238E27FC236}">
                <a16:creationId xmlns:a16="http://schemas.microsoft.com/office/drawing/2014/main" id="{2640C962-72CA-264D-A0D1-AA1F78B0F035}"/>
              </a:ext>
            </a:extLst>
          </p:cNvPr>
          <p:cNvSpPr/>
          <p:nvPr userDrawn="1"/>
        </p:nvSpPr>
        <p:spPr>
          <a:xfrm>
            <a:off x="0" y="4803774"/>
            <a:ext cx="9144000" cy="3397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Date Placeholder 3">
            <a:extLst>
              <a:ext uri="{FF2B5EF4-FFF2-40B4-BE49-F238E27FC236}">
                <a16:creationId xmlns:a16="http://schemas.microsoft.com/office/drawing/2014/main" id="{135591EC-67D8-2542-85C1-2C23D704CDA6}"/>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30 March 2023</a:t>
            </a:fld>
            <a:endParaRPr lang="en-US"/>
          </a:p>
        </p:txBody>
      </p:sp>
      <p:sp>
        <p:nvSpPr>
          <p:cNvPr id="15" name="Slide Number Placeholder 5">
            <a:extLst>
              <a:ext uri="{FF2B5EF4-FFF2-40B4-BE49-F238E27FC236}">
                <a16:creationId xmlns:a16="http://schemas.microsoft.com/office/drawing/2014/main" id="{0FEB6986-17CB-A540-A249-F66636E63913}"/>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41C20AD8-23B9-844E-8C50-5F35640BDCDF}"/>
              </a:ext>
            </a:extLst>
          </p:cNvPr>
          <p:cNvSpPr>
            <a:spLocks noGrp="1"/>
          </p:cNvSpPr>
          <p:nvPr>
            <p:ph type="ftr" sz="quarter" idx="3"/>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115913175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2_Two Column 1">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a:t>
            </a:r>
            <a:br>
              <a:rPr lang="en-GB"/>
            </a:br>
            <a:r>
              <a:rPr lang="en-GB"/>
              <a:t>Master title style</a:t>
            </a:r>
            <a:endParaRPr lang="en-US"/>
          </a:p>
        </p:txBody>
      </p:sp>
      <p:sp>
        <p:nvSpPr>
          <p:cNvPr id="3" name="Content Placeholder 2"/>
          <p:cNvSpPr>
            <a:spLocks noGrp="1"/>
          </p:cNvSpPr>
          <p:nvPr>
            <p:ph sz="half" idx="1"/>
          </p:nvPr>
        </p:nvSpPr>
        <p:spPr>
          <a:xfrm>
            <a:off x="287338" y="1653767"/>
            <a:ext cx="3886200" cy="2849807"/>
          </a:xfrm>
        </p:spPr>
        <p:txBody>
          <a:bodyPr/>
          <a:lstStyle>
            <a:lvl1pPr>
              <a:buClr>
                <a:schemeClr val="accent2"/>
              </a:buClr>
              <a:defRPr/>
            </a:lvl1pPr>
            <a:lvl2pPr>
              <a:buClr>
                <a:schemeClr val="accent2"/>
              </a:buClr>
              <a:defRPr/>
            </a:lvl2pPr>
            <a:lvl3pPr>
              <a:buClr>
                <a:schemeClr val="accent2"/>
              </a:buClr>
              <a:defRPr/>
            </a:lvl3pPr>
            <a:lvl4pPr>
              <a:buClr>
                <a:schemeClr val="accent2"/>
              </a:buClr>
              <a:defRPr/>
            </a:lvl4pPr>
            <a:lvl5pPr>
              <a:buClr>
                <a:schemeClr val="accent2"/>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572000" y="1653767"/>
            <a:ext cx="3886200" cy="2849807"/>
          </a:xfrm>
        </p:spPr>
        <p:txBody>
          <a:bodyPr/>
          <a:lstStyle>
            <a:lvl1pPr>
              <a:buClr>
                <a:schemeClr val="accent2"/>
              </a:buClr>
              <a:defRPr/>
            </a:lvl1pPr>
            <a:lvl2pPr>
              <a:buClr>
                <a:schemeClr val="accent2"/>
              </a:buClr>
              <a:defRPr/>
            </a:lvl2pPr>
            <a:lvl3pPr>
              <a:buClr>
                <a:schemeClr val="accent2"/>
              </a:buClr>
              <a:defRPr/>
            </a:lvl3pPr>
            <a:lvl4pPr>
              <a:buClr>
                <a:schemeClr val="accent2"/>
              </a:buClr>
              <a:defRPr/>
            </a:lvl4pPr>
            <a:lvl5pPr>
              <a:buClr>
                <a:schemeClr val="accent2"/>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9" name="Picture 8">
            <a:extLst>
              <a:ext uri="{FF2B5EF4-FFF2-40B4-BE49-F238E27FC236}">
                <a16:creationId xmlns:a16="http://schemas.microsoft.com/office/drawing/2014/main" id="{5D0F93F1-4A13-9943-B523-758669B214C7}"/>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3" name="Rectangle 12">
            <a:extLst>
              <a:ext uri="{FF2B5EF4-FFF2-40B4-BE49-F238E27FC236}">
                <a16:creationId xmlns:a16="http://schemas.microsoft.com/office/drawing/2014/main" id="{2640C962-72CA-264D-A0D1-AA1F78B0F035}"/>
              </a:ext>
            </a:extLst>
          </p:cNvPr>
          <p:cNvSpPr/>
          <p:nvPr userDrawn="1"/>
        </p:nvSpPr>
        <p:spPr>
          <a:xfrm>
            <a:off x="0" y="4803774"/>
            <a:ext cx="9144000" cy="33972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Date Placeholder 3">
            <a:extLst>
              <a:ext uri="{FF2B5EF4-FFF2-40B4-BE49-F238E27FC236}">
                <a16:creationId xmlns:a16="http://schemas.microsoft.com/office/drawing/2014/main" id="{135591EC-67D8-2542-85C1-2C23D704CDA6}"/>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30 March 2023</a:t>
            </a:fld>
            <a:endParaRPr lang="en-US"/>
          </a:p>
        </p:txBody>
      </p:sp>
      <p:sp>
        <p:nvSpPr>
          <p:cNvPr id="15" name="Slide Number Placeholder 5">
            <a:extLst>
              <a:ext uri="{FF2B5EF4-FFF2-40B4-BE49-F238E27FC236}">
                <a16:creationId xmlns:a16="http://schemas.microsoft.com/office/drawing/2014/main" id="{0FEB6986-17CB-A540-A249-F66636E63913}"/>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41C20AD8-23B9-844E-8C50-5F35640BDCDF}"/>
              </a:ext>
            </a:extLst>
          </p:cNvPr>
          <p:cNvSpPr>
            <a:spLocks noGrp="1"/>
          </p:cNvSpPr>
          <p:nvPr>
            <p:ph type="ftr" sz="quarter" idx="3"/>
          </p:nvPr>
        </p:nvSpPr>
        <p:spPr>
          <a:xfrm>
            <a:off x="287337" y="486514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256402373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3_Two Column 1">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a:t>
            </a:r>
            <a:br>
              <a:rPr lang="en-GB"/>
            </a:br>
            <a:r>
              <a:rPr lang="en-GB"/>
              <a:t>Master title style</a:t>
            </a:r>
            <a:endParaRPr lang="en-US"/>
          </a:p>
        </p:txBody>
      </p:sp>
      <p:sp>
        <p:nvSpPr>
          <p:cNvPr id="3" name="Content Placeholder 2"/>
          <p:cNvSpPr>
            <a:spLocks noGrp="1"/>
          </p:cNvSpPr>
          <p:nvPr>
            <p:ph sz="half" idx="1"/>
          </p:nvPr>
        </p:nvSpPr>
        <p:spPr>
          <a:xfrm>
            <a:off x="287338" y="1653767"/>
            <a:ext cx="3886200" cy="2849807"/>
          </a:xfrm>
        </p:spPr>
        <p:txBody>
          <a:bodyPr/>
          <a:lstStyle>
            <a:lvl1pPr>
              <a:buClr>
                <a:schemeClr val="accent3"/>
              </a:buClr>
              <a:defRPr/>
            </a:lvl1pPr>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572000" y="1653767"/>
            <a:ext cx="3886200" cy="2849807"/>
          </a:xfrm>
        </p:spPr>
        <p:txBody>
          <a:bodyPr/>
          <a:lstStyle>
            <a:lvl1pPr>
              <a:buClr>
                <a:schemeClr val="accent3"/>
              </a:buClr>
              <a:defRPr/>
            </a:lvl1pPr>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9" name="Picture 8">
            <a:extLst>
              <a:ext uri="{FF2B5EF4-FFF2-40B4-BE49-F238E27FC236}">
                <a16:creationId xmlns:a16="http://schemas.microsoft.com/office/drawing/2014/main" id="{5D0F93F1-4A13-9943-B523-758669B214C7}"/>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3" name="Rectangle 12">
            <a:extLst>
              <a:ext uri="{FF2B5EF4-FFF2-40B4-BE49-F238E27FC236}">
                <a16:creationId xmlns:a16="http://schemas.microsoft.com/office/drawing/2014/main" id="{2640C962-72CA-264D-A0D1-AA1F78B0F035}"/>
              </a:ext>
            </a:extLst>
          </p:cNvPr>
          <p:cNvSpPr/>
          <p:nvPr userDrawn="1"/>
        </p:nvSpPr>
        <p:spPr>
          <a:xfrm>
            <a:off x="0" y="4803774"/>
            <a:ext cx="9144000" cy="33972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Date Placeholder 3">
            <a:extLst>
              <a:ext uri="{FF2B5EF4-FFF2-40B4-BE49-F238E27FC236}">
                <a16:creationId xmlns:a16="http://schemas.microsoft.com/office/drawing/2014/main" id="{135591EC-67D8-2542-85C1-2C23D704CDA6}"/>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30 March 2023</a:t>
            </a:fld>
            <a:endParaRPr lang="en-US"/>
          </a:p>
        </p:txBody>
      </p:sp>
      <p:sp>
        <p:nvSpPr>
          <p:cNvPr id="15" name="Slide Number Placeholder 5">
            <a:extLst>
              <a:ext uri="{FF2B5EF4-FFF2-40B4-BE49-F238E27FC236}">
                <a16:creationId xmlns:a16="http://schemas.microsoft.com/office/drawing/2014/main" id="{0FEB6986-17CB-A540-A249-F66636E63913}"/>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41C20AD8-23B9-844E-8C50-5F35640BDCDF}"/>
              </a:ext>
            </a:extLst>
          </p:cNvPr>
          <p:cNvSpPr>
            <a:spLocks noGrp="1"/>
          </p:cNvSpPr>
          <p:nvPr>
            <p:ph type="ftr" sz="quarter" idx="3"/>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155321183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4_Two Column 1">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a:t>
            </a:r>
            <a:br>
              <a:rPr lang="en-GB"/>
            </a:br>
            <a:r>
              <a:rPr lang="en-GB"/>
              <a:t>Master title style</a:t>
            </a:r>
            <a:endParaRPr lang="en-US"/>
          </a:p>
        </p:txBody>
      </p:sp>
      <p:sp>
        <p:nvSpPr>
          <p:cNvPr id="3" name="Content Placeholder 2"/>
          <p:cNvSpPr>
            <a:spLocks noGrp="1"/>
          </p:cNvSpPr>
          <p:nvPr>
            <p:ph sz="half" idx="1"/>
          </p:nvPr>
        </p:nvSpPr>
        <p:spPr>
          <a:xfrm>
            <a:off x="287338" y="1653767"/>
            <a:ext cx="3886200" cy="2849807"/>
          </a:xfrm>
        </p:spPr>
        <p:txBody>
          <a:bodyPr/>
          <a:lstStyle>
            <a:lvl1pPr>
              <a:buClr>
                <a:schemeClr val="accent5"/>
              </a:buClr>
              <a:defRPr/>
            </a:lvl1pPr>
            <a:lvl2pPr>
              <a:buClr>
                <a:schemeClr val="accent5"/>
              </a:buClr>
              <a:defRPr/>
            </a:lvl2pPr>
            <a:lvl3pPr>
              <a:buClr>
                <a:schemeClr val="accent5"/>
              </a:buClr>
              <a:defRPr/>
            </a:lvl3pPr>
            <a:lvl4pPr>
              <a:buClr>
                <a:schemeClr val="accent5"/>
              </a:buClr>
              <a:defRPr/>
            </a:lvl4pPr>
            <a:lvl5pPr>
              <a:buClr>
                <a:schemeClr val="accent5"/>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572000" y="1653767"/>
            <a:ext cx="3886200" cy="2849807"/>
          </a:xfrm>
        </p:spPr>
        <p:txBody>
          <a:bodyPr/>
          <a:lstStyle>
            <a:lvl1pPr>
              <a:buClr>
                <a:schemeClr val="accent5"/>
              </a:buClr>
              <a:defRPr/>
            </a:lvl1pPr>
            <a:lvl2pPr>
              <a:buClr>
                <a:schemeClr val="accent5"/>
              </a:buClr>
              <a:defRPr/>
            </a:lvl2pPr>
            <a:lvl3pPr>
              <a:buClr>
                <a:schemeClr val="accent5"/>
              </a:buClr>
              <a:defRPr/>
            </a:lvl3pPr>
            <a:lvl4pPr>
              <a:buClr>
                <a:schemeClr val="accent5"/>
              </a:buClr>
              <a:defRPr/>
            </a:lvl4pPr>
            <a:lvl5pPr>
              <a:buClr>
                <a:schemeClr val="accent5"/>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9" name="Picture 8">
            <a:extLst>
              <a:ext uri="{FF2B5EF4-FFF2-40B4-BE49-F238E27FC236}">
                <a16:creationId xmlns:a16="http://schemas.microsoft.com/office/drawing/2014/main" id="{5D0F93F1-4A13-9943-B523-758669B214C7}"/>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3" name="Rectangle 12">
            <a:extLst>
              <a:ext uri="{FF2B5EF4-FFF2-40B4-BE49-F238E27FC236}">
                <a16:creationId xmlns:a16="http://schemas.microsoft.com/office/drawing/2014/main" id="{2640C962-72CA-264D-A0D1-AA1F78B0F035}"/>
              </a:ext>
            </a:extLst>
          </p:cNvPr>
          <p:cNvSpPr/>
          <p:nvPr userDrawn="1"/>
        </p:nvSpPr>
        <p:spPr>
          <a:xfrm>
            <a:off x="0" y="4803774"/>
            <a:ext cx="9144000" cy="33972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Date Placeholder 3">
            <a:extLst>
              <a:ext uri="{FF2B5EF4-FFF2-40B4-BE49-F238E27FC236}">
                <a16:creationId xmlns:a16="http://schemas.microsoft.com/office/drawing/2014/main" id="{135591EC-67D8-2542-85C1-2C23D704CDA6}"/>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30 March 2023</a:t>
            </a:fld>
            <a:endParaRPr lang="en-US"/>
          </a:p>
        </p:txBody>
      </p:sp>
      <p:sp>
        <p:nvSpPr>
          <p:cNvPr id="15" name="Slide Number Placeholder 5">
            <a:extLst>
              <a:ext uri="{FF2B5EF4-FFF2-40B4-BE49-F238E27FC236}">
                <a16:creationId xmlns:a16="http://schemas.microsoft.com/office/drawing/2014/main" id="{0FEB6986-17CB-A540-A249-F66636E63913}"/>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41C20AD8-23B9-844E-8C50-5F35640BDCDF}"/>
              </a:ext>
            </a:extLst>
          </p:cNvPr>
          <p:cNvSpPr>
            <a:spLocks noGrp="1"/>
          </p:cNvSpPr>
          <p:nvPr>
            <p:ph type="ftr" sz="quarter" idx="3"/>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184021102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5_Two Column 1">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a:t>
            </a:r>
            <a:br>
              <a:rPr lang="en-GB"/>
            </a:br>
            <a:r>
              <a:rPr lang="en-GB"/>
              <a:t>Master title style</a:t>
            </a:r>
            <a:endParaRPr lang="en-US"/>
          </a:p>
        </p:txBody>
      </p:sp>
      <p:sp>
        <p:nvSpPr>
          <p:cNvPr id="3" name="Content Placeholder 2"/>
          <p:cNvSpPr>
            <a:spLocks noGrp="1"/>
          </p:cNvSpPr>
          <p:nvPr>
            <p:ph sz="half" idx="1"/>
          </p:nvPr>
        </p:nvSpPr>
        <p:spPr>
          <a:xfrm>
            <a:off x="287338" y="1653767"/>
            <a:ext cx="3886200" cy="2849807"/>
          </a:xfrm>
        </p:spPr>
        <p:txBody>
          <a:bodyPr/>
          <a:lstStyle>
            <a:lvl1pPr>
              <a:buClr>
                <a:schemeClr val="accent6"/>
              </a:buClr>
              <a:defRPr/>
            </a:lvl1pPr>
            <a:lvl2pPr>
              <a:buClr>
                <a:schemeClr val="accent6"/>
              </a:buClr>
              <a:defRPr/>
            </a:lvl2pPr>
            <a:lvl3pPr>
              <a:buClr>
                <a:schemeClr val="accent6"/>
              </a:buClr>
              <a:defRPr/>
            </a:lvl3pPr>
            <a:lvl4pPr>
              <a:buClr>
                <a:schemeClr val="accent6"/>
              </a:buClr>
              <a:defRPr/>
            </a:lvl4pPr>
            <a:lvl5pPr>
              <a:buClr>
                <a:schemeClr val="accent6"/>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572000" y="1653767"/>
            <a:ext cx="3886200" cy="2849807"/>
          </a:xfrm>
        </p:spPr>
        <p:txBody>
          <a:bodyPr/>
          <a:lstStyle>
            <a:lvl1pPr>
              <a:buClr>
                <a:schemeClr val="accent6"/>
              </a:buClr>
              <a:defRPr/>
            </a:lvl1pPr>
            <a:lvl2pPr>
              <a:buClr>
                <a:schemeClr val="accent6"/>
              </a:buClr>
              <a:defRPr/>
            </a:lvl2pPr>
            <a:lvl3pPr>
              <a:buClr>
                <a:schemeClr val="accent6"/>
              </a:buClr>
              <a:defRPr/>
            </a:lvl3pPr>
            <a:lvl4pPr>
              <a:buClr>
                <a:schemeClr val="accent6"/>
              </a:buClr>
              <a:defRPr/>
            </a:lvl4pPr>
            <a:lvl5pPr>
              <a:buClr>
                <a:schemeClr val="accent6"/>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9" name="Picture 8">
            <a:extLst>
              <a:ext uri="{FF2B5EF4-FFF2-40B4-BE49-F238E27FC236}">
                <a16:creationId xmlns:a16="http://schemas.microsoft.com/office/drawing/2014/main" id="{5D0F93F1-4A13-9943-B523-758669B214C7}"/>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3" name="Rectangle 12">
            <a:extLst>
              <a:ext uri="{FF2B5EF4-FFF2-40B4-BE49-F238E27FC236}">
                <a16:creationId xmlns:a16="http://schemas.microsoft.com/office/drawing/2014/main" id="{2640C962-72CA-264D-A0D1-AA1F78B0F035}"/>
              </a:ext>
            </a:extLst>
          </p:cNvPr>
          <p:cNvSpPr/>
          <p:nvPr userDrawn="1"/>
        </p:nvSpPr>
        <p:spPr>
          <a:xfrm>
            <a:off x="0" y="4803774"/>
            <a:ext cx="9144000" cy="33972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Date Placeholder 3">
            <a:extLst>
              <a:ext uri="{FF2B5EF4-FFF2-40B4-BE49-F238E27FC236}">
                <a16:creationId xmlns:a16="http://schemas.microsoft.com/office/drawing/2014/main" id="{135591EC-67D8-2542-85C1-2C23D704CDA6}"/>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30 March 2023</a:t>
            </a:fld>
            <a:endParaRPr lang="en-US"/>
          </a:p>
        </p:txBody>
      </p:sp>
      <p:sp>
        <p:nvSpPr>
          <p:cNvPr id="15" name="Slide Number Placeholder 5">
            <a:extLst>
              <a:ext uri="{FF2B5EF4-FFF2-40B4-BE49-F238E27FC236}">
                <a16:creationId xmlns:a16="http://schemas.microsoft.com/office/drawing/2014/main" id="{0FEB6986-17CB-A540-A249-F66636E63913}"/>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41C20AD8-23B9-844E-8C50-5F35640BDCDF}"/>
              </a:ext>
            </a:extLst>
          </p:cNvPr>
          <p:cNvSpPr>
            <a:spLocks noGrp="1"/>
          </p:cNvSpPr>
          <p:nvPr>
            <p:ph type="ftr" sz="quarter" idx="3"/>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184240633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6_Two Column 1">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a:t>
            </a:r>
            <a:br>
              <a:rPr lang="en-GB"/>
            </a:br>
            <a:r>
              <a:rPr lang="en-GB"/>
              <a:t>Master title style</a:t>
            </a:r>
            <a:endParaRPr lang="en-US"/>
          </a:p>
        </p:txBody>
      </p:sp>
      <p:sp>
        <p:nvSpPr>
          <p:cNvPr id="3" name="Content Placeholder 2"/>
          <p:cNvSpPr>
            <a:spLocks noGrp="1"/>
          </p:cNvSpPr>
          <p:nvPr>
            <p:ph sz="half" idx="1"/>
          </p:nvPr>
        </p:nvSpPr>
        <p:spPr>
          <a:xfrm>
            <a:off x="287338" y="1653767"/>
            <a:ext cx="3886200" cy="2849807"/>
          </a:xfrm>
        </p:spPr>
        <p:txBody>
          <a:bodyPr/>
          <a:lstStyle>
            <a:lvl1pPr>
              <a:buClr>
                <a:schemeClr val="tx1"/>
              </a:buClr>
              <a:defRPr/>
            </a:lvl1pPr>
            <a:lvl2pPr>
              <a:buClr>
                <a:schemeClr val="tx1"/>
              </a:buClr>
              <a:defRPr/>
            </a:lvl2pPr>
            <a:lvl3pPr>
              <a:buClr>
                <a:schemeClr val="tx1"/>
              </a:buClr>
              <a:defRPr/>
            </a:lvl3pPr>
            <a:lvl4pPr>
              <a:buClr>
                <a:schemeClr val="tx1"/>
              </a:buClr>
              <a:defRPr/>
            </a:lvl4pPr>
            <a:lvl5pPr>
              <a:buClr>
                <a:schemeClr val="tx1"/>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572000" y="1653767"/>
            <a:ext cx="3886200" cy="2849807"/>
          </a:xfrm>
        </p:spPr>
        <p:txBody>
          <a:bodyPr/>
          <a:lstStyle>
            <a:lvl1pPr>
              <a:buClr>
                <a:schemeClr val="tx1"/>
              </a:buClr>
              <a:defRPr/>
            </a:lvl1pPr>
            <a:lvl2pPr>
              <a:buClr>
                <a:schemeClr val="tx1"/>
              </a:buClr>
              <a:defRPr/>
            </a:lvl2pPr>
            <a:lvl3pPr>
              <a:buClr>
                <a:schemeClr val="tx1"/>
              </a:buClr>
              <a:defRPr/>
            </a:lvl3pPr>
            <a:lvl4pPr>
              <a:buClr>
                <a:schemeClr val="tx1"/>
              </a:buClr>
              <a:defRPr/>
            </a:lvl4pPr>
            <a:lvl5pPr>
              <a:buClr>
                <a:schemeClr val="tx1"/>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9" name="Picture 8">
            <a:extLst>
              <a:ext uri="{FF2B5EF4-FFF2-40B4-BE49-F238E27FC236}">
                <a16:creationId xmlns:a16="http://schemas.microsoft.com/office/drawing/2014/main" id="{5D0F93F1-4A13-9943-B523-758669B214C7}"/>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3" name="Rectangle 12">
            <a:extLst>
              <a:ext uri="{FF2B5EF4-FFF2-40B4-BE49-F238E27FC236}">
                <a16:creationId xmlns:a16="http://schemas.microsoft.com/office/drawing/2014/main" id="{2640C962-72CA-264D-A0D1-AA1F78B0F035}"/>
              </a:ext>
            </a:extLst>
          </p:cNvPr>
          <p:cNvSpPr/>
          <p:nvPr userDrawn="1"/>
        </p:nvSpPr>
        <p:spPr>
          <a:xfrm>
            <a:off x="0" y="4803774"/>
            <a:ext cx="9144000" cy="3397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Date Placeholder 3">
            <a:extLst>
              <a:ext uri="{FF2B5EF4-FFF2-40B4-BE49-F238E27FC236}">
                <a16:creationId xmlns:a16="http://schemas.microsoft.com/office/drawing/2014/main" id="{135591EC-67D8-2542-85C1-2C23D704CDA6}"/>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30 March 2023</a:t>
            </a:fld>
            <a:endParaRPr lang="en-US"/>
          </a:p>
        </p:txBody>
      </p:sp>
      <p:sp>
        <p:nvSpPr>
          <p:cNvPr id="15" name="Slide Number Placeholder 5">
            <a:extLst>
              <a:ext uri="{FF2B5EF4-FFF2-40B4-BE49-F238E27FC236}">
                <a16:creationId xmlns:a16="http://schemas.microsoft.com/office/drawing/2014/main" id="{0FEB6986-17CB-A540-A249-F66636E63913}"/>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41C20AD8-23B9-844E-8C50-5F35640BDCDF}"/>
              </a:ext>
            </a:extLst>
          </p:cNvPr>
          <p:cNvSpPr>
            <a:spLocks noGrp="1"/>
          </p:cNvSpPr>
          <p:nvPr>
            <p:ph type="ftr" sz="quarter" idx="3"/>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35211341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Slide 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DEF661B-9E03-F742-B525-44535FC6C5E1}"/>
              </a:ext>
            </a:extLst>
          </p:cNvPr>
          <p:cNvSpPr/>
          <p:nvPr userDrawn="1"/>
        </p:nvSpPr>
        <p:spPr>
          <a:xfrm>
            <a:off x="295180" y="555625"/>
            <a:ext cx="4958138" cy="40163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970D40CC-642D-5147-9BFC-B0B1AC2F66C5}"/>
              </a:ext>
            </a:extLst>
          </p:cNvPr>
          <p:cNvSpPr>
            <a:spLocks noGrp="1"/>
          </p:cNvSpPr>
          <p:nvPr>
            <p:ph type="ctrTitle" hasCustomPrompt="1"/>
          </p:nvPr>
        </p:nvSpPr>
        <p:spPr>
          <a:xfrm>
            <a:off x="645459" y="1014292"/>
            <a:ext cx="4240306" cy="1917167"/>
          </a:xfrm>
        </p:spPr>
        <p:txBody>
          <a:bodyPr lIns="0" anchor="b"/>
          <a:lstStyle>
            <a:lvl1pPr algn="l">
              <a:defRPr sz="4500"/>
            </a:lvl1pPr>
          </a:lstStyle>
          <a:p>
            <a:r>
              <a:rPr lang="en-GB"/>
              <a:t>Click to edit </a:t>
            </a:r>
            <a:br>
              <a:rPr lang="en-GB"/>
            </a:br>
            <a:r>
              <a:rPr lang="en-GB"/>
              <a:t>Master title style</a:t>
            </a:r>
            <a:endParaRPr lang="en-US"/>
          </a:p>
        </p:txBody>
      </p:sp>
      <p:pic>
        <p:nvPicPr>
          <p:cNvPr id="7" name="Picture 6">
            <a:extLst>
              <a:ext uri="{FF2B5EF4-FFF2-40B4-BE49-F238E27FC236}">
                <a16:creationId xmlns:a16="http://schemas.microsoft.com/office/drawing/2014/main" id="{86AF148F-EA21-634B-B678-7786BC9414FF}"/>
              </a:ext>
            </a:extLst>
          </p:cNvPr>
          <p:cNvPicPr>
            <a:picLocks noChangeAspect="1"/>
          </p:cNvPicPr>
          <p:nvPr userDrawn="1"/>
        </p:nvPicPr>
        <p:blipFill>
          <a:blip r:embed="rId3"/>
          <a:stretch>
            <a:fillRect/>
          </a:stretch>
        </p:blipFill>
        <p:spPr>
          <a:xfrm>
            <a:off x="645459" y="3975660"/>
            <a:ext cx="800100" cy="241300"/>
          </a:xfrm>
          <a:prstGeom prst="rect">
            <a:avLst/>
          </a:prstGeom>
        </p:spPr>
      </p:pic>
      <p:sp>
        <p:nvSpPr>
          <p:cNvPr id="8" name="Subtitle 2">
            <a:extLst>
              <a:ext uri="{FF2B5EF4-FFF2-40B4-BE49-F238E27FC236}">
                <a16:creationId xmlns:a16="http://schemas.microsoft.com/office/drawing/2014/main" id="{C1480B16-9310-5440-883C-FCB0C6ED0247}"/>
              </a:ext>
            </a:extLst>
          </p:cNvPr>
          <p:cNvSpPr>
            <a:spLocks noGrp="1"/>
          </p:cNvSpPr>
          <p:nvPr>
            <p:ph type="subTitle" idx="1" hasCustomPrompt="1"/>
          </p:nvPr>
        </p:nvSpPr>
        <p:spPr>
          <a:xfrm>
            <a:off x="645458" y="3030070"/>
            <a:ext cx="4240306" cy="806823"/>
          </a:xfrm>
        </p:spPr>
        <p:txBody>
          <a:bodyPr>
            <a:noAutofit/>
          </a:bodyPr>
          <a:lstStyle>
            <a:lvl1pPr marL="0" indent="0" algn="l">
              <a:lnSpc>
                <a:spcPct val="100000"/>
              </a:lnSpc>
              <a:spcAft>
                <a:spcPts val="0"/>
              </a:spcAft>
              <a:buNone/>
              <a:defRPr sz="1400" b="0" i="0">
                <a:latin typeface="+mj-lt"/>
                <a:ea typeface="Roboto Thin" panose="02000000000000000000" pitchFamily="2" charset="0"/>
                <a:cs typeface="Roboto Thin" panose="02000000000000000000" pitchFamily="2"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Click to edit Master </a:t>
            </a:r>
            <a:br>
              <a:rPr lang="en-GB"/>
            </a:br>
            <a:r>
              <a:rPr lang="en-GB"/>
              <a:t>subtitle style</a:t>
            </a:r>
            <a:endParaRPr lang="en-US"/>
          </a:p>
        </p:txBody>
      </p:sp>
    </p:spTree>
    <p:extLst>
      <p:ext uri="{BB962C8B-B14F-4D97-AF65-F5344CB8AC3E}">
        <p14:creationId xmlns:p14="http://schemas.microsoft.com/office/powerpoint/2010/main" val="384024420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wo Column 2">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87338" y="1635125"/>
            <a:ext cx="3868340" cy="410883"/>
          </a:xfrm>
        </p:spPr>
        <p:txBody>
          <a:bodyPr anchor="b">
            <a:noAutofit/>
          </a:bodyPr>
          <a:lstStyle>
            <a:lvl1pPr marL="0" indent="0">
              <a:buNone/>
              <a:defRPr sz="2100" b="1">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a:t>
            </a:r>
          </a:p>
        </p:txBody>
      </p:sp>
      <p:sp>
        <p:nvSpPr>
          <p:cNvPr id="4" name="Content Placeholder 3"/>
          <p:cNvSpPr>
            <a:spLocks noGrp="1"/>
          </p:cNvSpPr>
          <p:nvPr>
            <p:ph sz="half" idx="2"/>
          </p:nvPr>
        </p:nvSpPr>
        <p:spPr>
          <a:xfrm>
            <a:off x="287339" y="2110581"/>
            <a:ext cx="3868340" cy="2137848"/>
          </a:xfrm>
        </p:spPr>
        <p:txBody>
          <a:bodyPr/>
          <a:lstStyle>
            <a:lvl1pPr>
              <a:buClr>
                <a:schemeClr val="accent1"/>
              </a:buClr>
              <a:defRPr sz="1800"/>
            </a:lvl1pPr>
            <a:lvl2pPr>
              <a:buClr>
                <a:schemeClr val="accent1"/>
              </a:buClr>
              <a:defRPr sz="1600"/>
            </a:lvl2pPr>
            <a:lvl3pPr>
              <a:buClr>
                <a:schemeClr val="accent1"/>
              </a:buClr>
              <a:defRPr/>
            </a:lvl3pPr>
            <a:lvl4pPr>
              <a:buClr>
                <a:schemeClr val="accent1"/>
              </a:buClr>
              <a:defRPr/>
            </a:lvl4pPr>
            <a:lvl5pPr>
              <a:buClr>
                <a:schemeClr val="accent1"/>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572001" y="1635125"/>
            <a:ext cx="3887391" cy="410883"/>
          </a:xfrm>
        </p:spPr>
        <p:txBody>
          <a:bodyPr anchor="b">
            <a:noAutofit/>
          </a:bodyPr>
          <a:lstStyle>
            <a:lvl1pPr marL="0" indent="0">
              <a:buNone/>
              <a:defRPr sz="2100" b="1">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6" name="Content Placeholder 5"/>
          <p:cNvSpPr>
            <a:spLocks noGrp="1"/>
          </p:cNvSpPr>
          <p:nvPr>
            <p:ph sz="quarter" idx="4"/>
          </p:nvPr>
        </p:nvSpPr>
        <p:spPr>
          <a:xfrm>
            <a:off x="4572001" y="2110579"/>
            <a:ext cx="3944541" cy="2137849"/>
          </a:xfrm>
        </p:spPr>
        <p:txBody>
          <a:bodyPr/>
          <a:lstStyle>
            <a:lvl1pPr>
              <a:buClr>
                <a:schemeClr val="accent1"/>
              </a:buClr>
              <a:defRPr sz="1800"/>
            </a:lvl1pPr>
            <a:lvl2pPr>
              <a:buClr>
                <a:schemeClr val="accent1"/>
              </a:buClr>
              <a:defRPr sz="1600"/>
            </a:lvl2pPr>
            <a:lvl3pPr>
              <a:buClr>
                <a:schemeClr val="accent1"/>
              </a:buClr>
              <a:defRPr/>
            </a:lvl3pPr>
            <a:lvl4pPr>
              <a:buClr>
                <a:schemeClr val="accent1"/>
              </a:buClr>
              <a:defRPr/>
            </a:lvl4pPr>
            <a:lvl5pPr>
              <a:buClr>
                <a:schemeClr val="accent1"/>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11" name="Picture 10">
            <a:extLst>
              <a:ext uri="{FF2B5EF4-FFF2-40B4-BE49-F238E27FC236}">
                <a16:creationId xmlns:a16="http://schemas.microsoft.com/office/drawing/2014/main" id="{E986168E-ABA4-E049-B7DA-A0DD31AAE3CD}"/>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5" name="Rectangle 14">
            <a:extLst>
              <a:ext uri="{FF2B5EF4-FFF2-40B4-BE49-F238E27FC236}">
                <a16:creationId xmlns:a16="http://schemas.microsoft.com/office/drawing/2014/main" id="{C5279C42-EE85-014B-8C15-2B7F73868839}"/>
              </a:ext>
            </a:extLst>
          </p:cNvPr>
          <p:cNvSpPr/>
          <p:nvPr userDrawn="1"/>
        </p:nvSpPr>
        <p:spPr>
          <a:xfrm>
            <a:off x="0" y="4803774"/>
            <a:ext cx="9144000" cy="3397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Date Placeholder 3">
            <a:extLst>
              <a:ext uri="{FF2B5EF4-FFF2-40B4-BE49-F238E27FC236}">
                <a16:creationId xmlns:a16="http://schemas.microsoft.com/office/drawing/2014/main" id="{BF4592A6-26BA-0E45-84F0-15D6DC0FD5C8}"/>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30 March 2023</a:t>
            </a:fld>
            <a:endParaRPr lang="en-US"/>
          </a:p>
        </p:txBody>
      </p:sp>
      <p:sp>
        <p:nvSpPr>
          <p:cNvPr id="17" name="Slide Number Placeholder 5">
            <a:extLst>
              <a:ext uri="{FF2B5EF4-FFF2-40B4-BE49-F238E27FC236}">
                <a16:creationId xmlns:a16="http://schemas.microsoft.com/office/drawing/2014/main" id="{30E2A5CD-D15E-4441-950D-8C3A0573E3B3}"/>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8" name="Footer Placeholder 4">
            <a:extLst>
              <a:ext uri="{FF2B5EF4-FFF2-40B4-BE49-F238E27FC236}">
                <a16:creationId xmlns:a16="http://schemas.microsoft.com/office/drawing/2014/main" id="{7264DAA2-3296-1647-BF9D-71D67672F226}"/>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
        <p:nvSpPr>
          <p:cNvPr id="19" name="Title 1">
            <a:extLst>
              <a:ext uri="{FF2B5EF4-FFF2-40B4-BE49-F238E27FC236}">
                <a16:creationId xmlns:a16="http://schemas.microsoft.com/office/drawing/2014/main" id="{DF9475B9-2182-E742-82DC-BE5F5D4A4319}"/>
              </a:ext>
            </a:extLst>
          </p:cNvPr>
          <p:cNvSpPr>
            <a:spLocks noGrp="1"/>
          </p:cNvSpPr>
          <p:nvPr>
            <p:ph type="title" hasCustomPrompt="1"/>
          </p:nvPr>
        </p:nvSpPr>
        <p:spPr>
          <a:xfrm>
            <a:off x="287338" y="349505"/>
            <a:ext cx="7610869" cy="1019027"/>
          </a:xfrm>
        </p:spPr>
        <p:txBody>
          <a:bodyPr/>
          <a:lstStyle/>
          <a:p>
            <a:r>
              <a:rPr lang="en-GB"/>
              <a:t>Click to edit </a:t>
            </a:r>
            <a:br>
              <a:rPr lang="en-GB"/>
            </a:br>
            <a:r>
              <a:rPr lang="en-GB"/>
              <a:t>Master title style</a:t>
            </a:r>
            <a:endParaRPr lang="en-US"/>
          </a:p>
        </p:txBody>
      </p:sp>
    </p:spTree>
    <p:extLst>
      <p:ext uri="{BB962C8B-B14F-4D97-AF65-F5344CB8AC3E}">
        <p14:creationId xmlns:p14="http://schemas.microsoft.com/office/powerpoint/2010/main" val="420058777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2_Two Column 2">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87337" y="1635125"/>
            <a:ext cx="3868340" cy="410883"/>
          </a:xfrm>
        </p:spPr>
        <p:txBody>
          <a:bodyPr anchor="b">
            <a:noAutofit/>
          </a:bodyPr>
          <a:lstStyle>
            <a:lvl1pPr marL="0" indent="0">
              <a:buNone/>
              <a:defRPr sz="2100" b="1">
                <a:solidFill>
                  <a:schemeClr val="accent3"/>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a:t>
            </a:r>
          </a:p>
        </p:txBody>
      </p:sp>
      <p:sp>
        <p:nvSpPr>
          <p:cNvPr id="4" name="Content Placeholder 3"/>
          <p:cNvSpPr>
            <a:spLocks noGrp="1"/>
          </p:cNvSpPr>
          <p:nvPr>
            <p:ph sz="half" idx="2"/>
          </p:nvPr>
        </p:nvSpPr>
        <p:spPr>
          <a:xfrm>
            <a:off x="287338" y="2110581"/>
            <a:ext cx="3868340" cy="2137848"/>
          </a:xfrm>
        </p:spPr>
        <p:txBody>
          <a:bodyPr/>
          <a:lstStyle>
            <a:lvl1pPr>
              <a:buClr>
                <a:schemeClr val="accent3"/>
              </a:buClr>
              <a:defRPr sz="1800"/>
            </a:lvl1pPr>
            <a:lvl2pPr>
              <a:buClr>
                <a:schemeClr val="accent3"/>
              </a:buClr>
              <a:defRPr sz="1600"/>
            </a:lvl2pPr>
            <a:lvl3pPr>
              <a:buClr>
                <a:schemeClr val="accent3"/>
              </a:buClr>
              <a:defRPr/>
            </a:lvl3pPr>
            <a:lvl4pPr>
              <a:buClr>
                <a:schemeClr val="accent3"/>
              </a:buClr>
              <a:defRPr/>
            </a:lvl4pPr>
            <a:lvl5pPr>
              <a:buClr>
                <a:schemeClr val="accent3"/>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572000" y="1635125"/>
            <a:ext cx="3887391" cy="410883"/>
          </a:xfrm>
        </p:spPr>
        <p:txBody>
          <a:bodyPr anchor="b">
            <a:noAutofit/>
          </a:bodyPr>
          <a:lstStyle>
            <a:lvl1pPr marL="0" indent="0">
              <a:buNone/>
              <a:defRPr sz="2100" b="1">
                <a:solidFill>
                  <a:schemeClr val="accent3"/>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6" name="Content Placeholder 5"/>
          <p:cNvSpPr>
            <a:spLocks noGrp="1"/>
          </p:cNvSpPr>
          <p:nvPr>
            <p:ph sz="quarter" idx="4"/>
          </p:nvPr>
        </p:nvSpPr>
        <p:spPr>
          <a:xfrm>
            <a:off x="4572000" y="2110579"/>
            <a:ext cx="3944541" cy="2137849"/>
          </a:xfrm>
        </p:spPr>
        <p:txBody>
          <a:bodyPr/>
          <a:lstStyle>
            <a:lvl1pPr>
              <a:buClr>
                <a:schemeClr val="accent3"/>
              </a:buClr>
              <a:defRPr sz="1800"/>
            </a:lvl1pPr>
            <a:lvl2pPr>
              <a:buClr>
                <a:schemeClr val="accent3"/>
              </a:buClr>
              <a:defRPr sz="1600"/>
            </a:lvl2pPr>
            <a:lvl3pPr>
              <a:buClr>
                <a:schemeClr val="accent3"/>
              </a:buClr>
              <a:defRPr/>
            </a:lvl3pPr>
            <a:lvl4pPr>
              <a:buClr>
                <a:schemeClr val="accent3"/>
              </a:buClr>
              <a:defRPr/>
            </a:lvl4pPr>
            <a:lvl5pPr>
              <a:buClr>
                <a:schemeClr val="accent3"/>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11" name="Picture 10">
            <a:extLst>
              <a:ext uri="{FF2B5EF4-FFF2-40B4-BE49-F238E27FC236}">
                <a16:creationId xmlns:a16="http://schemas.microsoft.com/office/drawing/2014/main" id="{E986168E-ABA4-E049-B7DA-A0DD31AAE3CD}"/>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5" name="Rectangle 14">
            <a:extLst>
              <a:ext uri="{FF2B5EF4-FFF2-40B4-BE49-F238E27FC236}">
                <a16:creationId xmlns:a16="http://schemas.microsoft.com/office/drawing/2014/main" id="{C5279C42-EE85-014B-8C15-2B7F73868839}"/>
              </a:ext>
            </a:extLst>
          </p:cNvPr>
          <p:cNvSpPr/>
          <p:nvPr userDrawn="1"/>
        </p:nvSpPr>
        <p:spPr>
          <a:xfrm>
            <a:off x="0" y="4803774"/>
            <a:ext cx="9144000" cy="33972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Date Placeholder 3">
            <a:extLst>
              <a:ext uri="{FF2B5EF4-FFF2-40B4-BE49-F238E27FC236}">
                <a16:creationId xmlns:a16="http://schemas.microsoft.com/office/drawing/2014/main" id="{BF4592A6-26BA-0E45-84F0-15D6DC0FD5C8}"/>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30 March 2023</a:t>
            </a:fld>
            <a:endParaRPr lang="en-US"/>
          </a:p>
        </p:txBody>
      </p:sp>
      <p:sp>
        <p:nvSpPr>
          <p:cNvPr id="17" name="Slide Number Placeholder 5">
            <a:extLst>
              <a:ext uri="{FF2B5EF4-FFF2-40B4-BE49-F238E27FC236}">
                <a16:creationId xmlns:a16="http://schemas.microsoft.com/office/drawing/2014/main" id="{30E2A5CD-D15E-4441-950D-8C3A0573E3B3}"/>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8" name="Footer Placeholder 4">
            <a:extLst>
              <a:ext uri="{FF2B5EF4-FFF2-40B4-BE49-F238E27FC236}">
                <a16:creationId xmlns:a16="http://schemas.microsoft.com/office/drawing/2014/main" id="{7264DAA2-3296-1647-BF9D-71D67672F226}"/>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
        <p:nvSpPr>
          <p:cNvPr id="19" name="Title 1">
            <a:extLst>
              <a:ext uri="{FF2B5EF4-FFF2-40B4-BE49-F238E27FC236}">
                <a16:creationId xmlns:a16="http://schemas.microsoft.com/office/drawing/2014/main" id="{DF9475B9-2182-E742-82DC-BE5F5D4A4319}"/>
              </a:ext>
            </a:extLst>
          </p:cNvPr>
          <p:cNvSpPr>
            <a:spLocks noGrp="1"/>
          </p:cNvSpPr>
          <p:nvPr>
            <p:ph type="title" hasCustomPrompt="1"/>
          </p:nvPr>
        </p:nvSpPr>
        <p:spPr>
          <a:xfrm>
            <a:off x="287338" y="349505"/>
            <a:ext cx="7610869" cy="1019027"/>
          </a:xfrm>
        </p:spPr>
        <p:txBody>
          <a:bodyPr/>
          <a:lstStyle/>
          <a:p>
            <a:r>
              <a:rPr lang="en-GB"/>
              <a:t>Click to edit </a:t>
            </a:r>
            <a:br>
              <a:rPr lang="en-GB"/>
            </a:br>
            <a:r>
              <a:rPr lang="en-GB"/>
              <a:t>Master title style</a:t>
            </a:r>
            <a:endParaRPr lang="en-US"/>
          </a:p>
        </p:txBody>
      </p:sp>
    </p:spTree>
    <p:extLst>
      <p:ext uri="{BB962C8B-B14F-4D97-AF65-F5344CB8AC3E}">
        <p14:creationId xmlns:p14="http://schemas.microsoft.com/office/powerpoint/2010/main" val="31378562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3_Two Column 2">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87337" y="1635125"/>
            <a:ext cx="3868340" cy="410883"/>
          </a:xfrm>
        </p:spPr>
        <p:txBody>
          <a:bodyPr anchor="b">
            <a:noAutofit/>
          </a:bodyPr>
          <a:lstStyle>
            <a:lvl1pPr marL="0" indent="0">
              <a:buNone/>
              <a:defRPr sz="2100" b="1">
                <a:solidFill>
                  <a:schemeClr val="accent4"/>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a:t>
            </a:r>
          </a:p>
        </p:txBody>
      </p:sp>
      <p:sp>
        <p:nvSpPr>
          <p:cNvPr id="4" name="Content Placeholder 3"/>
          <p:cNvSpPr>
            <a:spLocks noGrp="1"/>
          </p:cNvSpPr>
          <p:nvPr>
            <p:ph sz="half" idx="2"/>
          </p:nvPr>
        </p:nvSpPr>
        <p:spPr>
          <a:xfrm>
            <a:off x="287338" y="2110581"/>
            <a:ext cx="3868340" cy="2137848"/>
          </a:xfrm>
        </p:spPr>
        <p:txBody>
          <a:bodyPr/>
          <a:lstStyle>
            <a:lvl1pPr>
              <a:buClr>
                <a:schemeClr val="accent4"/>
              </a:buClr>
              <a:defRPr sz="1800"/>
            </a:lvl1pPr>
            <a:lvl2pPr>
              <a:buClr>
                <a:schemeClr val="accent4"/>
              </a:buClr>
              <a:defRPr sz="1600"/>
            </a:lvl2pPr>
            <a:lvl3pPr>
              <a:buClr>
                <a:schemeClr val="accent4"/>
              </a:buClr>
              <a:defRPr/>
            </a:lvl3pPr>
            <a:lvl4pPr>
              <a:buClr>
                <a:schemeClr val="accent4"/>
              </a:buClr>
              <a:defRPr/>
            </a:lvl4pPr>
            <a:lvl5pPr>
              <a:buClr>
                <a:schemeClr val="accent4"/>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572000" y="1635125"/>
            <a:ext cx="3887391" cy="410883"/>
          </a:xfrm>
        </p:spPr>
        <p:txBody>
          <a:bodyPr anchor="b">
            <a:noAutofit/>
          </a:bodyPr>
          <a:lstStyle>
            <a:lvl1pPr marL="0" indent="0">
              <a:buNone/>
              <a:defRPr sz="2100" b="1">
                <a:solidFill>
                  <a:schemeClr val="accent4"/>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6" name="Content Placeholder 5"/>
          <p:cNvSpPr>
            <a:spLocks noGrp="1"/>
          </p:cNvSpPr>
          <p:nvPr>
            <p:ph sz="quarter" idx="4"/>
          </p:nvPr>
        </p:nvSpPr>
        <p:spPr>
          <a:xfrm>
            <a:off x="4572000" y="2110579"/>
            <a:ext cx="3944541" cy="2137849"/>
          </a:xfrm>
        </p:spPr>
        <p:txBody>
          <a:bodyPr/>
          <a:lstStyle>
            <a:lvl1pPr>
              <a:buClr>
                <a:schemeClr val="accent4"/>
              </a:buClr>
              <a:defRPr sz="1800"/>
            </a:lvl1pPr>
            <a:lvl2pPr>
              <a:buClr>
                <a:schemeClr val="accent4"/>
              </a:buClr>
              <a:defRPr sz="1600"/>
            </a:lvl2pPr>
            <a:lvl3pPr>
              <a:buClr>
                <a:schemeClr val="accent4"/>
              </a:buClr>
              <a:defRPr/>
            </a:lvl3pPr>
            <a:lvl4pPr>
              <a:buClr>
                <a:schemeClr val="accent4"/>
              </a:buClr>
              <a:defRPr/>
            </a:lvl4pPr>
            <a:lvl5pPr>
              <a:buClr>
                <a:schemeClr val="accent4"/>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11" name="Picture 10">
            <a:extLst>
              <a:ext uri="{FF2B5EF4-FFF2-40B4-BE49-F238E27FC236}">
                <a16:creationId xmlns:a16="http://schemas.microsoft.com/office/drawing/2014/main" id="{E986168E-ABA4-E049-B7DA-A0DD31AAE3CD}"/>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5" name="Rectangle 14">
            <a:extLst>
              <a:ext uri="{FF2B5EF4-FFF2-40B4-BE49-F238E27FC236}">
                <a16:creationId xmlns:a16="http://schemas.microsoft.com/office/drawing/2014/main" id="{C5279C42-EE85-014B-8C15-2B7F73868839}"/>
              </a:ext>
            </a:extLst>
          </p:cNvPr>
          <p:cNvSpPr/>
          <p:nvPr userDrawn="1"/>
        </p:nvSpPr>
        <p:spPr>
          <a:xfrm>
            <a:off x="0" y="4803774"/>
            <a:ext cx="9144000" cy="33972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Date Placeholder 3">
            <a:extLst>
              <a:ext uri="{FF2B5EF4-FFF2-40B4-BE49-F238E27FC236}">
                <a16:creationId xmlns:a16="http://schemas.microsoft.com/office/drawing/2014/main" id="{BF4592A6-26BA-0E45-84F0-15D6DC0FD5C8}"/>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30 March 2023</a:t>
            </a:fld>
            <a:endParaRPr lang="en-US"/>
          </a:p>
        </p:txBody>
      </p:sp>
      <p:sp>
        <p:nvSpPr>
          <p:cNvPr id="17" name="Slide Number Placeholder 5">
            <a:extLst>
              <a:ext uri="{FF2B5EF4-FFF2-40B4-BE49-F238E27FC236}">
                <a16:creationId xmlns:a16="http://schemas.microsoft.com/office/drawing/2014/main" id="{30E2A5CD-D15E-4441-950D-8C3A0573E3B3}"/>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8" name="Footer Placeholder 4">
            <a:extLst>
              <a:ext uri="{FF2B5EF4-FFF2-40B4-BE49-F238E27FC236}">
                <a16:creationId xmlns:a16="http://schemas.microsoft.com/office/drawing/2014/main" id="{7264DAA2-3296-1647-BF9D-71D67672F226}"/>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
        <p:nvSpPr>
          <p:cNvPr id="19" name="Title 1">
            <a:extLst>
              <a:ext uri="{FF2B5EF4-FFF2-40B4-BE49-F238E27FC236}">
                <a16:creationId xmlns:a16="http://schemas.microsoft.com/office/drawing/2014/main" id="{DF9475B9-2182-E742-82DC-BE5F5D4A4319}"/>
              </a:ext>
            </a:extLst>
          </p:cNvPr>
          <p:cNvSpPr>
            <a:spLocks noGrp="1"/>
          </p:cNvSpPr>
          <p:nvPr>
            <p:ph type="title" hasCustomPrompt="1"/>
          </p:nvPr>
        </p:nvSpPr>
        <p:spPr>
          <a:xfrm>
            <a:off x="287338" y="349505"/>
            <a:ext cx="7610869" cy="1019027"/>
          </a:xfrm>
        </p:spPr>
        <p:txBody>
          <a:bodyPr/>
          <a:lstStyle/>
          <a:p>
            <a:r>
              <a:rPr lang="en-GB"/>
              <a:t>Click to edit </a:t>
            </a:r>
            <a:br>
              <a:rPr lang="en-GB"/>
            </a:br>
            <a:r>
              <a:rPr lang="en-GB"/>
              <a:t>Master title style</a:t>
            </a:r>
            <a:endParaRPr lang="en-US"/>
          </a:p>
        </p:txBody>
      </p:sp>
    </p:spTree>
    <p:extLst>
      <p:ext uri="{BB962C8B-B14F-4D97-AF65-F5344CB8AC3E}">
        <p14:creationId xmlns:p14="http://schemas.microsoft.com/office/powerpoint/2010/main" val="299135507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4_Two Column 2">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87337" y="1635125"/>
            <a:ext cx="3868340" cy="410883"/>
          </a:xfrm>
        </p:spPr>
        <p:txBody>
          <a:bodyPr anchor="b">
            <a:noAutofit/>
          </a:bodyPr>
          <a:lstStyle>
            <a:lvl1pPr marL="0" indent="0">
              <a:buNone/>
              <a:defRPr sz="2100" b="1">
                <a:solidFill>
                  <a:schemeClr val="accent5"/>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a:t>
            </a:r>
          </a:p>
        </p:txBody>
      </p:sp>
      <p:sp>
        <p:nvSpPr>
          <p:cNvPr id="4" name="Content Placeholder 3"/>
          <p:cNvSpPr>
            <a:spLocks noGrp="1"/>
          </p:cNvSpPr>
          <p:nvPr>
            <p:ph sz="half" idx="2"/>
          </p:nvPr>
        </p:nvSpPr>
        <p:spPr>
          <a:xfrm>
            <a:off x="287338" y="2110581"/>
            <a:ext cx="3868340" cy="2137848"/>
          </a:xfrm>
        </p:spPr>
        <p:txBody>
          <a:bodyPr/>
          <a:lstStyle>
            <a:lvl1pPr>
              <a:buClr>
                <a:schemeClr val="accent5"/>
              </a:buClr>
              <a:defRPr sz="1800"/>
            </a:lvl1pPr>
            <a:lvl2pPr>
              <a:buClr>
                <a:schemeClr val="accent5"/>
              </a:buClr>
              <a:defRPr sz="1600"/>
            </a:lvl2pPr>
            <a:lvl3pPr>
              <a:buClr>
                <a:schemeClr val="accent5"/>
              </a:buClr>
              <a:defRPr/>
            </a:lvl3pPr>
            <a:lvl4pPr>
              <a:buClr>
                <a:schemeClr val="accent5"/>
              </a:buClr>
              <a:defRPr/>
            </a:lvl4pPr>
            <a:lvl5pPr>
              <a:buClr>
                <a:schemeClr val="accent5"/>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572000" y="1635125"/>
            <a:ext cx="3887391" cy="410883"/>
          </a:xfrm>
        </p:spPr>
        <p:txBody>
          <a:bodyPr anchor="b">
            <a:noAutofit/>
          </a:bodyPr>
          <a:lstStyle>
            <a:lvl1pPr marL="0" indent="0">
              <a:buNone/>
              <a:defRPr sz="2100" b="1">
                <a:solidFill>
                  <a:schemeClr val="accent5"/>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6" name="Content Placeholder 5"/>
          <p:cNvSpPr>
            <a:spLocks noGrp="1"/>
          </p:cNvSpPr>
          <p:nvPr>
            <p:ph sz="quarter" idx="4"/>
          </p:nvPr>
        </p:nvSpPr>
        <p:spPr>
          <a:xfrm>
            <a:off x="4572000" y="2110579"/>
            <a:ext cx="3944541" cy="2137849"/>
          </a:xfrm>
        </p:spPr>
        <p:txBody>
          <a:bodyPr/>
          <a:lstStyle>
            <a:lvl1pPr>
              <a:buClr>
                <a:schemeClr val="accent5"/>
              </a:buClr>
              <a:defRPr sz="1800"/>
            </a:lvl1pPr>
            <a:lvl2pPr>
              <a:buClr>
                <a:schemeClr val="accent5"/>
              </a:buClr>
              <a:defRPr sz="1600"/>
            </a:lvl2pPr>
            <a:lvl3pPr>
              <a:buClr>
                <a:schemeClr val="accent5"/>
              </a:buClr>
              <a:defRPr/>
            </a:lvl3pPr>
            <a:lvl4pPr>
              <a:buClr>
                <a:schemeClr val="accent5"/>
              </a:buClr>
              <a:defRPr/>
            </a:lvl4pPr>
            <a:lvl5pPr>
              <a:buClr>
                <a:schemeClr val="accent5"/>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11" name="Picture 10">
            <a:extLst>
              <a:ext uri="{FF2B5EF4-FFF2-40B4-BE49-F238E27FC236}">
                <a16:creationId xmlns:a16="http://schemas.microsoft.com/office/drawing/2014/main" id="{E986168E-ABA4-E049-B7DA-A0DD31AAE3CD}"/>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5" name="Rectangle 14">
            <a:extLst>
              <a:ext uri="{FF2B5EF4-FFF2-40B4-BE49-F238E27FC236}">
                <a16:creationId xmlns:a16="http://schemas.microsoft.com/office/drawing/2014/main" id="{C5279C42-EE85-014B-8C15-2B7F73868839}"/>
              </a:ext>
            </a:extLst>
          </p:cNvPr>
          <p:cNvSpPr/>
          <p:nvPr userDrawn="1"/>
        </p:nvSpPr>
        <p:spPr>
          <a:xfrm>
            <a:off x="0" y="4803774"/>
            <a:ext cx="9144000" cy="33972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Date Placeholder 3">
            <a:extLst>
              <a:ext uri="{FF2B5EF4-FFF2-40B4-BE49-F238E27FC236}">
                <a16:creationId xmlns:a16="http://schemas.microsoft.com/office/drawing/2014/main" id="{BF4592A6-26BA-0E45-84F0-15D6DC0FD5C8}"/>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30 March 2023</a:t>
            </a:fld>
            <a:endParaRPr lang="en-US"/>
          </a:p>
        </p:txBody>
      </p:sp>
      <p:sp>
        <p:nvSpPr>
          <p:cNvPr id="17" name="Slide Number Placeholder 5">
            <a:extLst>
              <a:ext uri="{FF2B5EF4-FFF2-40B4-BE49-F238E27FC236}">
                <a16:creationId xmlns:a16="http://schemas.microsoft.com/office/drawing/2014/main" id="{30E2A5CD-D15E-4441-950D-8C3A0573E3B3}"/>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8" name="Footer Placeholder 4">
            <a:extLst>
              <a:ext uri="{FF2B5EF4-FFF2-40B4-BE49-F238E27FC236}">
                <a16:creationId xmlns:a16="http://schemas.microsoft.com/office/drawing/2014/main" id="{7264DAA2-3296-1647-BF9D-71D67672F226}"/>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
        <p:nvSpPr>
          <p:cNvPr id="19" name="Title 1">
            <a:extLst>
              <a:ext uri="{FF2B5EF4-FFF2-40B4-BE49-F238E27FC236}">
                <a16:creationId xmlns:a16="http://schemas.microsoft.com/office/drawing/2014/main" id="{DF9475B9-2182-E742-82DC-BE5F5D4A4319}"/>
              </a:ext>
            </a:extLst>
          </p:cNvPr>
          <p:cNvSpPr>
            <a:spLocks noGrp="1"/>
          </p:cNvSpPr>
          <p:nvPr>
            <p:ph type="title" hasCustomPrompt="1"/>
          </p:nvPr>
        </p:nvSpPr>
        <p:spPr>
          <a:xfrm>
            <a:off x="287338" y="349505"/>
            <a:ext cx="7610869" cy="1019027"/>
          </a:xfrm>
        </p:spPr>
        <p:txBody>
          <a:bodyPr/>
          <a:lstStyle/>
          <a:p>
            <a:r>
              <a:rPr lang="en-GB"/>
              <a:t>Click to edit </a:t>
            </a:r>
            <a:br>
              <a:rPr lang="en-GB"/>
            </a:br>
            <a:r>
              <a:rPr lang="en-GB"/>
              <a:t>Master title style</a:t>
            </a:r>
            <a:endParaRPr lang="en-US"/>
          </a:p>
        </p:txBody>
      </p:sp>
    </p:spTree>
    <p:extLst>
      <p:ext uri="{BB962C8B-B14F-4D97-AF65-F5344CB8AC3E}">
        <p14:creationId xmlns:p14="http://schemas.microsoft.com/office/powerpoint/2010/main" val="249915007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5_Two Column 2">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87337" y="1635125"/>
            <a:ext cx="3868340" cy="410883"/>
          </a:xfrm>
        </p:spPr>
        <p:txBody>
          <a:bodyPr anchor="b">
            <a:noAutofit/>
          </a:bodyPr>
          <a:lstStyle>
            <a:lvl1pPr marL="0" indent="0">
              <a:buNone/>
              <a:defRPr sz="2100" b="1">
                <a:solidFill>
                  <a:schemeClr val="accent6"/>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a:t>
            </a:r>
          </a:p>
        </p:txBody>
      </p:sp>
      <p:sp>
        <p:nvSpPr>
          <p:cNvPr id="4" name="Content Placeholder 3"/>
          <p:cNvSpPr>
            <a:spLocks noGrp="1"/>
          </p:cNvSpPr>
          <p:nvPr>
            <p:ph sz="half" idx="2"/>
          </p:nvPr>
        </p:nvSpPr>
        <p:spPr>
          <a:xfrm>
            <a:off x="287338" y="2110581"/>
            <a:ext cx="3868340" cy="2137848"/>
          </a:xfrm>
        </p:spPr>
        <p:txBody>
          <a:bodyPr/>
          <a:lstStyle>
            <a:lvl1pPr>
              <a:buClr>
                <a:schemeClr val="accent6"/>
              </a:buClr>
              <a:defRPr sz="1800"/>
            </a:lvl1pPr>
            <a:lvl2pPr>
              <a:buClr>
                <a:schemeClr val="accent6"/>
              </a:buClr>
              <a:defRPr sz="1600"/>
            </a:lvl2pPr>
            <a:lvl3pPr>
              <a:buClr>
                <a:schemeClr val="accent6"/>
              </a:buClr>
              <a:defRPr/>
            </a:lvl3pPr>
            <a:lvl4pPr>
              <a:buClr>
                <a:schemeClr val="accent6"/>
              </a:buClr>
              <a:defRPr/>
            </a:lvl4pPr>
            <a:lvl5pPr>
              <a:buClr>
                <a:schemeClr val="accent6"/>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572000" y="1635125"/>
            <a:ext cx="3887391" cy="410883"/>
          </a:xfrm>
        </p:spPr>
        <p:txBody>
          <a:bodyPr anchor="b">
            <a:noAutofit/>
          </a:bodyPr>
          <a:lstStyle>
            <a:lvl1pPr marL="0" indent="0">
              <a:buNone/>
              <a:defRPr sz="2100" b="1">
                <a:solidFill>
                  <a:schemeClr val="accent6"/>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6" name="Content Placeholder 5"/>
          <p:cNvSpPr>
            <a:spLocks noGrp="1"/>
          </p:cNvSpPr>
          <p:nvPr>
            <p:ph sz="quarter" idx="4"/>
          </p:nvPr>
        </p:nvSpPr>
        <p:spPr>
          <a:xfrm>
            <a:off x="4572000" y="2110579"/>
            <a:ext cx="3944541" cy="2137849"/>
          </a:xfrm>
        </p:spPr>
        <p:txBody>
          <a:bodyPr/>
          <a:lstStyle>
            <a:lvl1pPr>
              <a:buClr>
                <a:schemeClr val="accent6"/>
              </a:buClr>
              <a:defRPr sz="1800"/>
            </a:lvl1pPr>
            <a:lvl2pPr>
              <a:buClr>
                <a:schemeClr val="accent6"/>
              </a:buClr>
              <a:defRPr sz="1600"/>
            </a:lvl2pPr>
            <a:lvl3pPr>
              <a:buClr>
                <a:schemeClr val="accent6"/>
              </a:buClr>
              <a:defRPr/>
            </a:lvl3pPr>
            <a:lvl4pPr>
              <a:buClr>
                <a:schemeClr val="accent6"/>
              </a:buClr>
              <a:defRPr/>
            </a:lvl4pPr>
            <a:lvl5pPr>
              <a:buClr>
                <a:schemeClr val="accent6"/>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11" name="Picture 10">
            <a:extLst>
              <a:ext uri="{FF2B5EF4-FFF2-40B4-BE49-F238E27FC236}">
                <a16:creationId xmlns:a16="http://schemas.microsoft.com/office/drawing/2014/main" id="{E986168E-ABA4-E049-B7DA-A0DD31AAE3CD}"/>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5" name="Rectangle 14">
            <a:extLst>
              <a:ext uri="{FF2B5EF4-FFF2-40B4-BE49-F238E27FC236}">
                <a16:creationId xmlns:a16="http://schemas.microsoft.com/office/drawing/2014/main" id="{C5279C42-EE85-014B-8C15-2B7F73868839}"/>
              </a:ext>
            </a:extLst>
          </p:cNvPr>
          <p:cNvSpPr/>
          <p:nvPr userDrawn="1"/>
        </p:nvSpPr>
        <p:spPr>
          <a:xfrm>
            <a:off x="0" y="4803774"/>
            <a:ext cx="9144000" cy="33972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Date Placeholder 3">
            <a:extLst>
              <a:ext uri="{FF2B5EF4-FFF2-40B4-BE49-F238E27FC236}">
                <a16:creationId xmlns:a16="http://schemas.microsoft.com/office/drawing/2014/main" id="{BF4592A6-26BA-0E45-84F0-15D6DC0FD5C8}"/>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30 March 2023</a:t>
            </a:fld>
            <a:endParaRPr lang="en-US"/>
          </a:p>
        </p:txBody>
      </p:sp>
      <p:sp>
        <p:nvSpPr>
          <p:cNvPr id="17" name="Slide Number Placeholder 5">
            <a:extLst>
              <a:ext uri="{FF2B5EF4-FFF2-40B4-BE49-F238E27FC236}">
                <a16:creationId xmlns:a16="http://schemas.microsoft.com/office/drawing/2014/main" id="{30E2A5CD-D15E-4441-950D-8C3A0573E3B3}"/>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8" name="Footer Placeholder 4">
            <a:extLst>
              <a:ext uri="{FF2B5EF4-FFF2-40B4-BE49-F238E27FC236}">
                <a16:creationId xmlns:a16="http://schemas.microsoft.com/office/drawing/2014/main" id="{7264DAA2-3296-1647-BF9D-71D67672F226}"/>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
        <p:nvSpPr>
          <p:cNvPr id="19" name="Title 1">
            <a:extLst>
              <a:ext uri="{FF2B5EF4-FFF2-40B4-BE49-F238E27FC236}">
                <a16:creationId xmlns:a16="http://schemas.microsoft.com/office/drawing/2014/main" id="{DF9475B9-2182-E742-82DC-BE5F5D4A4319}"/>
              </a:ext>
            </a:extLst>
          </p:cNvPr>
          <p:cNvSpPr>
            <a:spLocks noGrp="1"/>
          </p:cNvSpPr>
          <p:nvPr>
            <p:ph type="title" hasCustomPrompt="1"/>
          </p:nvPr>
        </p:nvSpPr>
        <p:spPr>
          <a:xfrm>
            <a:off x="287338" y="349505"/>
            <a:ext cx="7610869" cy="1019027"/>
          </a:xfrm>
        </p:spPr>
        <p:txBody>
          <a:bodyPr/>
          <a:lstStyle/>
          <a:p>
            <a:r>
              <a:rPr lang="en-GB"/>
              <a:t>Click to edit </a:t>
            </a:r>
            <a:br>
              <a:rPr lang="en-GB"/>
            </a:br>
            <a:r>
              <a:rPr lang="en-GB"/>
              <a:t>Master title style</a:t>
            </a:r>
            <a:endParaRPr lang="en-US"/>
          </a:p>
        </p:txBody>
      </p:sp>
    </p:spTree>
    <p:extLst>
      <p:ext uri="{BB962C8B-B14F-4D97-AF65-F5344CB8AC3E}">
        <p14:creationId xmlns:p14="http://schemas.microsoft.com/office/powerpoint/2010/main" val="323841754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_Two Column 2">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87337" y="1635125"/>
            <a:ext cx="3868340" cy="410883"/>
          </a:xfrm>
        </p:spPr>
        <p:txBody>
          <a:bodyPr anchor="b">
            <a:noAutofit/>
          </a:bodyPr>
          <a:lstStyle>
            <a:lvl1pPr marL="0" indent="0">
              <a:buNone/>
              <a:defRPr sz="2100" b="1">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a:t>
            </a:r>
          </a:p>
        </p:txBody>
      </p:sp>
      <p:sp>
        <p:nvSpPr>
          <p:cNvPr id="4" name="Content Placeholder 3"/>
          <p:cNvSpPr>
            <a:spLocks noGrp="1"/>
          </p:cNvSpPr>
          <p:nvPr>
            <p:ph sz="half" idx="2"/>
          </p:nvPr>
        </p:nvSpPr>
        <p:spPr>
          <a:xfrm>
            <a:off x="287338" y="2110581"/>
            <a:ext cx="3868340" cy="2137848"/>
          </a:xfrm>
        </p:spPr>
        <p:txBody>
          <a:bodyPr/>
          <a:lstStyle>
            <a:lvl1pPr>
              <a:buClr>
                <a:schemeClr val="accent2"/>
              </a:buClr>
              <a:defRPr sz="1800"/>
            </a:lvl1pPr>
            <a:lvl2pPr>
              <a:buClr>
                <a:schemeClr val="accent2"/>
              </a:buClr>
              <a:defRPr sz="1600"/>
            </a:lvl2pPr>
            <a:lvl3pPr>
              <a:buClr>
                <a:schemeClr val="accent2"/>
              </a:buClr>
              <a:defRPr/>
            </a:lvl3pPr>
            <a:lvl4pPr>
              <a:buClr>
                <a:schemeClr val="accent2"/>
              </a:buClr>
              <a:defRPr/>
            </a:lvl4pPr>
            <a:lvl5pPr>
              <a:buClr>
                <a:schemeClr val="accent2"/>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572000" y="1635125"/>
            <a:ext cx="3887391" cy="410883"/>
          </a:xfrm>
        </p:spPr>
        <p:txBody>
          <a:bodyPr anchor="b">
            <a:noAutofit/>
          </a:bodyPr>
          <a:lstStyle>
            <a:lvl1pPr marL="0" indent="0">
              <a:buNone/>
              <a:defRPr sz="2100" b="1">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6" name="Content Placeholder 5"/>
          <p:cNvSpPr>
            <a:spLocks noGrp="1"/>
          </p:cNvSpPr>
          <p:nvPr>
            <p:ph sz="quarter" idx="4"/>
          </p:nvPr>
        </p:nvSpPr>
        <p:spPr>
          <a:xfrm>
            <a:off x="4572000" y="2110579"/>
            <a:ext cx="3944541" cy="2137849"/>
          </a:xfrm>
        </p:spPr>
        <p:txBody>
          <a:bodyPr/>
          <a:lstStyle>
            <a:lvl1pPr>
              <a:buClr>
                <a:schemeClr val="accent2"/>
              </a:buClr>
              <a:defRPr sz="1800"/>
            </a:lvl1pPr>
            <a:lvl2pPr>
              <a:buClr>
                <a:schemeClr val="accent2"/>
              </a:buClr>
              <a:defRPr sz="1600"/>
            </a:lvl2pPr>
            <a:lvl3pPr>
              <a:buClr>
                <a:schemeClr val="accent2"/>
              </a:buClr>
              <a:defRPr/>
            </a:lvl3pPr>
            <a:lvl4pPr>
              <a:buClr>
                <a:schemeClr val="accent2"/>
              </a:buClr>
              <a:defRPr/>
            </a:lvl4pPr>
            <a:lvl5pPr>
              <a:buClr>
                <a:schemeClr val="accent2"/>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11" name="Picture 10">
            <a:extLst>
              <a:ext uri="{FF2B5EF4-FFF2-40B4-BE49-F238E27FC236}">
                <a16:creationId xmlns:a16="http://schemas.microsoft.com/office/drawing/2014/main" id="{E986168E-ABA4-E049-B7DA-A0DD31AAE3CD}"/>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5" name="Rectangle 14">
            <a:extLst>
              <a:ext uri="{FF2B5EF4-FFF2-40B4-BE49-F238E27FC236}">
                <a16:creationId xmlns:a16="http://schemas.microsoft.com/office/drawing/2014/main" id="{C5279C42-EE85-014B-8C15-2B7F73868839}"/>
              </a:ext>
            </a:extLst>
          </p:cNvPr>
          <p:cNvSpPr/>
          <p:nvPr userDrawn="1"/>
        </p:nvSpPr>
        <p:spPr>
          <a:xfrm>
            <a:off x="0" y="4803774"/>
            <a:ext cx="9144000" cy="33972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Date Placeholder 3">
            <a:extLst>
              <a:ext uri="{FF2B5EF4-FFF2-40B4-BE49-F238E27FC236}">
                <a16:creationId xmlns:a16="http://schemas.microsoft.com/office/drawing/2014/main" id="{BF4592A6-26BA-0E45-84F0-15D6DC0FD5C8}"/>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30 March 2023</a:t>
            </a:fld>
            <a:endParaRPr lang="en-US"/>
          </a:p>
        </p:txBody>
      </p:sp>
      <p:sp>
        <p:nvSpPr>
          <p:cNvPr id="17" name="Slide Number Placeholder 5">
            <a:extLst>
              <a:ext uri="{FF2B5EF4-FFF2-40B4-BE49-F238E27FC236}">
                <a16:creationId xmlns:a16="http://schemas.microsoft.com/office/drawing/2014/main" id="{30E2A5CD-D15E-4441-950D-8C3A0573E3B3}"/>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
        <p:nvSpPr>
          <p:cNvPr id="18" name="Footer Placeholder 4">
            <a:extLst>
              <a:ext uri="{FF2B5EF4-FFF2-40B4-BE49-F238E27FC236}">
                <a16:creationId xmlns:a16="http://schemas.microsoft.com/office/drawing/2014/main" id="{7264DAA2-3296-1647-BF9D-71D67672F226}"/>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sp>
        <p:nvSpPr>
          <p:cNvPr id="19" name="Title 1">
            <a:extLst>
              <a:ext uri="{FF2B5EF4-FFF2-40B4-BE49-F238E27FC236}">
                <a16:creationId xmlns:a16="http://schemas.microsoft.com/office/drawing/2014/main" id="{DF9475B9-2182-E742-82DC-BE5F5D4A4319}"/>
              </a:ext>
            </a:extLst>
          </p:cNvPr>
          <p:cNvSpPr>
            <a:spLocks noGrp="1"/>
          </p:cNvSpPr>
          <p:nvPr>
            <p:ph type="title" hasCustomPrompt="1"/>
          </p:nvPr>
        </p:nvSpPr>
        <p:spPr>
          <a:xfrm>
            <a:off x="287338" y="349505"/>
            <a:ext cx="7610869" cy="1019027"/>
          </a:xfrm>
        </p:spPr>
        <p:txBody>
          <a:bodyPr/>
          <a:lstStyle/>
          <a:p>
            <a:r>
              <a:rPr lang="en-GB"/>
              <a:t>Click to edit </a:t>
            </a:r>
            <a:br>
              <a:rPr lang="en-GB"/>
            </a:br>
            <a:r>
              <a:rPr lang="en-GB"/>
              <a:t>Master title style</a:t>
            </a:r>
            <a:endParaRPr lang="en-US"/>
          </a:p>
        </p:txBody>
      </p:sp>
    </p:spTree>
    <p:extLst>
      <p:ext uri="{BB962C8B-B14F-4D97-AF65-F5344CB8AC3E}">
        <p14:creationId xmlns:p14="http://schemas.microsoft.com/office/powerpoint/2010/main" val="183428279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6_Two Column 2">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87337" y="1635125"/>
            <a:ext cx="3868340" cy="410883"/>
          </a:xfrm>
        </p:spPr>
        <p:txBody>
          <a:bodyPr anchor="b">
            <a:noAutofit/>
          </a:bodyPr>
          <a:lstStyle>
            <a:lvl1pPr marL="0" indent="0">
              <a:buNone/>
              <a:defRPr sz="2100" b="1">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a:t>
            </a:r>
          </a:p>
        </p:txBody>
      </p:sp>
      <p:sp>
        <p:nvSpPr>
          <p:cNvPr id="4" name="Content Placeholder 3"/>
          <p:cNvSpPr>
            <a:spLocks noGrp="1"/>
          </p:cNvSpPr>
          <p:nvPr>
            <p:ph sz="half" idx="2"/>
          </p:nvPr>
        </p:nvSpPr>
        <p:spPr>
          <a:xfrm>
            <a:off x="287338" y="2110581"/>
            <a:ext cx="3868340" cy="2137848"/>
          </a:xfrm>
        </p:spPr>
        <p:txBody>
          <a:bodyPr/>
          <a:lstStyle>
            <a:lvl1pPr>
              <a:buClr>
                <a:schemeClr val="tx1"/>
              </a:buClr>
              <a:defRPr sz="1800"/>
            </a:lvl1pPr>
            <a:lvl2pPr>
              <a:buClr>
                <a:schemeClr val="tx1"/>
              </a:buClr>
              <a:defRPr sz="1600"/>
            </a:lvl2pPr>
            <a:lvl3pPr>
              <a:buClr>
                <a:schemeClr val="tx1"/>
              </a:buClr>
              <a:defRPr/>
            </a:lvl3pPr>
            <a:lvl4pPr>
              <a:buClr>
                <a:schemeClr val="tx1"/>
              </a:buClr>
              <a:defRPr/>
            </a:lvl4pPr>
            <a:lvl5pPr>
              <a:buClr>
                <a:schemeClr val="tx1"/>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572000" y="1635125"/>
            <a:ext cx="3887391" cy="410883"/>
          </a:xfrm>
        </p:spPr>
        <p:txBody>
          <a:bodyPr anchor="b">
            <a:noAutofit/>
          </a:bodyPr>
          <a:lstStyle>
            <a:lvl1pPr marL="0" indent="0">
              <a:buNone/>
              <a:defRPr sz="2100" b="1">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6" name="Content Placeholder 5"/>
          <p:cNvSpPr>
            <a:spLocks noGrp="1"/>
          </p:cNvSpPr>
          <p:nvPr>
            <p:ph sz="quarter" idx="4"/>
          </p:nvPr>
        </p:nvSpPr>
        <p:spPr>
          <a:xfrm>
            <a:off x="4572000" y="2110579"/>
            <a:ext cx="3944541" cy="2137849"/>
          </a:xfrm>
        </p:spPr>
        <p:txBody>
          <a:bodyPr/>
          <a:lstStyle>
            <a:lvl1pPr>
              <a:buClr>
                <a:schemeClr val="tx1"/>
              </a:buClr>
              <a:defRPr sz="1800"/>
            </a:lvl1pPr>
            <a:lvl2pPr>
              <a:buClr>
                <a:schemeClr val="tx1"/>
              </a:buClr>
              <a:defRPr sz="1600"/>
            </a:lvl2pPr>
            <a:lvl3pPr>
              <a:buClr>
                <a:schemeClr val="tx1"/>
              </a:buClr>
              <a:defRPr/>
            </a:lvl3pPr>
            <a:lvl4pPr>
              <a:buClr>
                <a:schemeClr val="tx1"/>
              </a:buClr>
              <a:defRPr/>
            </a:lvl4pPr>
            <a:lvl5pPr>
              <a:buClr>
                <a:schemeClr val="tx1"/>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11" name="Picture 10">
            <a:extLst>
              <a:ext uri="{FF2B5EF4-FFF2-40B4-BE49-F238E27FC236}">
                <a16:creationId xmlns:a16="http://schemas.microsoft.com/office/drawing/2014/main" id="{E986168E-ABA4-E049-B7DA-A0DD31AAE3CD}"/>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5" name="Rectangle 14">
            <a:extLst>
              <a:ext uri="{FF2B5EF4-FFF2-40B4-BE49-F238E27FC236}">
                <a16:creationId xmlns:a16="http://schemas.microsoft.com/office/drawing/2014/main" id="{C5279C42-EE85-014B-8C15-2B7F73868839}"/>
              </a:ext>
            </a:extLst>
          </p:cNvPr>
          <p:cNvSpPr/>
          <p:nvPr userDrawn="1"/>
        </p:nvSpPr>
        <p:spPr>
          <a:xfrm>
            <a:off x="0" y="4803774"/>
            <a:ext cx="9144000" cy="3397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Date Placeholder 3">
            <a:extLst>
              <a:ext uri="{FF2B5EF4-FFF2-40B4-BE49-F238E27FC236}">
                <a16:creationId xmlns:a16="http://schemas.microsoft.com/office/drawing/2014/main" id="{BF4592A6-26BA-0E45-84F0-15D6DC0FD5C8}"/>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30 March 2023</a:t>
            </a:fld>
            <a:endParaRPr lang="en-US"/>
          </a:p>
        </p:txBody>
      </p:sp>
      <p:sp>
        <p:nvSpPr>
          <p:cNvPr id="17" name="Slide Number Placeholder 5">
            <a:extLst>
              <a:ext uri="{FF2B5EF4-FFF2-40B4-BE49-F238E27FC236}">
                <a16:creationId xmlns:a16="http://schemas.microsoft.com/office/drawing/2014/main" id="{30E2A5CD-D15E-4441-950D-8C3A0573E3B3}"/>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8" name="Footer Placeholder 4">
            <a:extLst>
              <a:ext uri="{FF2B5EF4-FFF2-40B4-BE49-F238E27FC236}">
                <a16:creationId xmlns:a16="http://schemas.microsoft.com/office/drawing/2014/main" id="{7264DAA2-3296-1647-BF9D-71D67672F226}"/>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
        <p:nvSpPr>
          <p:cNvPr id="19" name="Title 1">
            <a:extLst>
              <a:ext uri="{FF2B5EF4-FFF2-40B4-BE49-F238E27FC236}">
                <a16:creationId xmlns:a16="http://schemas.microsoft.com/office/drawing/2014/main" id="{DF9475B9-2182-E742-82DC-BE5F5D4A4319}"/>
              </a:ext>
            </a:extLst>
          </p:cNvPr>
          <p:cNvSpPr>
            <a:spLocks noGrp="1"/>
          </p:cNvSpPr>
          <p:nvPr>
            <p:ph type="title" hasCustomPrompt="1"/>
          </p:nvPr>
        </p:nvSpPr>
        <p:spPr>
          <a:xfrm>
            <a:off x="287338" y="349505"/>
            <a:ext cx="7610869" cy="1019027"/>
          </a:xfrm>
        </p:spPr>
        <p:txBody>
          <a:bodyPr/>
          <a:lstStyle/>
          <a:p>
            <a:r>
              <a:rPr lang="en-GB"/>
              <a:t>Click to edit </a:t>
            </a:r>
            <a:br>
              <a:rPr lang="en-GB"/>
            </a:br>
            <a:r>
              <a:rPr lang="en-GB"/>
              <a:t>Master title style</a:t>
            </a:r>
            <a:endParaRPr lang="en-US"/>
          </a:p>
        </p:txBody>
      </p:sp>
    </p:spTree>
    <p:extLst>
      <p:ext uri="{BB962C8B-B14F-4D97-AF65-F5344CB8AC3E}">
        <p14:creationId xmlns:p14="http://schemas.microsoft.com/office/powerpoint/2010/main" val="308089222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a:t>
            </a:r>
            <a:br>
              <a:rPr lang="en-GB"/>
            </a:br>
            <a:r>
              <a:rPr lang="en-GB"/>
              <a:t>Master title style</a:t>
            </a:r>
            <a:endParaRPr lang="en-US"/>
          </a:p>
        </p:txBody>
      </p:sp>
      <p:pic>
        <p:nvPicPr>
          <p:cNvPr id="7" name="Picture 6">
            <a:extLst>
              <a:ext uri="{FF2B5EF4-FFF2-40B4-BE49-F238E27FC236}">
                <a16:creationId xmlns:a16="http://schemas.microsoft.com/office/drawing/2014/main" id="{785728C6-83D2-9B4F-B7DB-5E188FE65FB9}"/>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1" name="Rectangle 10">
            <a:extLst>
              <a:ext uri="{FF2B5EF4-FFF2-40B4-BE49-F238E27FC236}">
                <a16:creationId xmlns:a16="http://schemas.microsoft.com/office/drawing/2014/main" id="{A8BF1FF5-1BE8-7B4A-88F5-8C4DE594EA9A}"/>
              </a:ext>
            </a:extLst>
          </p:cNvPr>
          <p:cNvSpPr/>
          <p:nvPr userDrawn="1"/>
        </p:nvSpPr>
        <p:spPr>
          <a:xfrm>
            <a:off x="0" y="4803774"/>
            <a:ext cx="9144000" cy="33972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Date Placeholder 3">
            <a:extLst>
              <a:ext uri="{FF2B5EF4-FFF2-40B4-BE49-F238E27FC236}">
                <a16:creationId xmlns:a16="http://schemas.microsoft.com/office/drawing/2014/main" id="{AF9CCB44-24AB-2C45-B9F2-6BC054463F17}"/>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30 March 2023</a:t>
            </a:fld>
            <a:endParaRPr lang="en-US"/>
          </a:p>
        </p:txBody>
      </p:sp>
      <p:sp>
        <p:nvSpPr>
          <p:cNvPr id="13" name="Slide Number Placeholder 5">
            <a:extLst>
              <a:ext uri="{FF2B5EF4-FFF2-40B4-BE49-F238E27FC236}">
                <a16:creationId xmlns:a16="http://schemas.microsoft.com/office/drawing/2014/main" id="{66F18EB3-88F6-F14B-BE7F-781B08324361}"/>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4" name="Footer Placeholder 4">
            <a:extLst>
              <a:ext uri="{FF2B5EF4-FFF2-40B4-BE49-F238E27FC236}">
                <a16:creationId xmlns:a16="http://schemas.microsoft.com/office/drawing/2014/main" id="{44FBDB17-8614-3341-9E90-D869D5D1E0B6}"/>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416394244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a:t>
            </a:r>
            <a:br>
              <a:rPr lang="en-GB"/>
            </a:br>
            <a:r>
              <a:rPr lang="en-GB"/>
              <a:t>Master title style</a:t>
            </a:r>
            <a:endParaRPr lang="en-US"/>
          </a:p>
        </p:txBody>
      </p:sp>
      <p:pic>
        <p:nvPicPr>
          <p:cNvPr id="7" name="Picture 6">
            <a:extLst>
              <a:ext uri="{FF2B5EF4-FFF2-40B4-BE49-F238E27FC236}">
                <a16:creationId xmlns:a16="http://schemas.microsoft.com/office/drawing/2014/main" id="{785728C6-83D2-9B4F-B7DB-5E188FE65FB9}"/>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1" name="Rectangle 10">
            <a:extLst>
              <a:ext uri="{FF2B5EF4-FFF2-40B4-BE49-F238E27FC236}">
                <a16:creationId xmlns:a16="http://schemas.microsoft.com/office/drawing/2014/main" id="{A8BF1FF5-1BE8-7B4A-88F5-8C4DE594EA9A}"/>
              </a:ext>
            </a:extLst>
          </p:cNvPr>
          <p:cNvSpPr/>
          <p:nvPr userDrawn="1"/>
        </p:nvSpPr>
        <p:spPr>
          <a:xfrm>
            <a:off x="0" y="4803774"/>
            <a:ext cx="9144000" cy="33972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Date Placeholder 3">
            <a:extLst>
              <a:ext uri="{FF2B5EF4-FFF2-40B4-BE49-F238E27FC236}">
                <a16:creationId xmlns:a16="http://schemas.microsoft.com/office/drawing/2014/main" id="{AF9CCB44-24AB-2C45-B9F2-6BC054463F17}"/>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30 March 2023</a:t>
            </a:fld>
            <a:endParaRPr lang="en-US"/>
          </a:p>
        </p:txBody>
      </p:sp>
      <p:sp>
        <p:nvSpPr>
          <p:cNvPr id="13" name="Slide Number Placeholder 5">
            <a:extLst>
              <a:ext uri="{FF2B5EF4-FFF2-40B4-BE49-F238E27FC236}">
                <a16:creationId xmlns:a16="http://schemas.microsoft.com/office/drawing/2014/main" id="{66F18EB3-88F6-F14B-BE7F-781B08324361}"/>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4" name="Footer Placeholder 4">
            <a:extLst>
              <a:ext uri="{FF2B5EF4-FFF2-40B4-BE49-F238E27FC236}">
                <a16:creationId xmlns:a16="http://schemas.microsoft.com/office/drawing/2014/main" id="{44FBDB17-8614-3341-9E90-D869D5D1E0B6}"/>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321602759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2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a:t>
            </a:r>
            <a:br>
              <a:rPr lang="en-GB"/>
            </a:br>
            <a:r>
              <a:rPr lang="en-GB"/>
              <a:t>Master title style</a:t>
            </a:r>
            <a:endParaRPr lang="en-US"/>
          </a:p>
        </p:txBody>
      </p:sp>
      <p:pic>
        <p:nvPicPr>
          <p:cNvPr id="7" name="Picture 6">
            <a:extLst>
              <a:ext uri="{FF2B5EF4-FFF2-40B4-BE49-F238E27FC236}">
                <a16:creationId xmlns:a16="http://schemas.microsoft.com/office/drawing/2014/main" id="{785728C6-83D2-9B4F-B7DB-5E188FE65FB9}"/>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1" name="Rectangle 10">
            <a:extLst>
              <a:ext uri="{FF2B5EF4-FFF2-40B4-BE49-F238E27FC236}">
                <a16:creationId xmlns:a16="http://schemas.microsoft.com/office/drawing/2014/main" id="{A8BF1FF5-1BE8-7B4A-88F5-8C4DE594EA9A}"/>
              </a:ext>
            </a:extLst>
          </p:cNvPr>
          <p:cNvSpPr/>
          <p:nvPr userDrawn="1"/>
        </p:nvSpPr>
        <p:spPr>
          <a:xfrm>
            <a:off x="0" y="4803774"/>
            <a:ext cx="9144000" cy="33972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Date Placeholder 3">
            <a:extLst>
              <a:ext uri="{FF2B5EF4-FFF2-40B4-BE49-F238E27FC236}">
                <a16:creationId xmlns:a16="http://schemas.microsoft.com/office/drawing/2014/main" id="{AF9CCB44-24AB-2C45-B9F2-6BC054463F17}"/>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30 March 2023</a:t>
            </a:fld>
            <a:endParaRPr lang="en-US"/>
          </a:p>
        </p:txBody>
      </p:sp>
      <p:sp>
        <p:nvSpPr>
          <p:cNvPr id="13" name="Slide Number Placeholder 5">
            <a:extLst>
              <a:ext uri="{FF2B5EF4-FFF2-40B4-BE49-F238E27FC236}">
                <a16:creationId xmlns:a16="http://schemas.microsoft.com/office/drawing/2014/main" id="{66F18EB3-88F6-F14B-BE7F-781B08324361}"/>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4" name="Footer Placeholder 4">
            <a:extLst>
              <a:ext uri="{FF2B5EF4-FFF2-40B4-BE49-F238E27FC236}">
                <a16:creationId xmlns:a16="http://schemas.microsoft.com/office/drawing/2014/main" id="{44FBDB17-8614-3341-9E90-D869D5D1E0B6}"/>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26700000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itle Slide 5">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653F253-0BE7-3746-8016-0FBCE1C8F50B}"/>
              </a:ext>
            </a:extLst>
          </p:cNvPr>
          <p:cNvSpPr/>
          <p:nvPr userDrawn="1"/>
        </p:nvSpPr>
        <p:spPr>
          <a:xfrm>
            <a:off x="295180" y="555625"/>
            <a:ext cx="4958138" cy="40163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8ACB9580-A0AF-D94B-89D1-593DC75D3486}"/>
              </a:ext>
            </a:extLst>
          </p:cNvPr>
          <p:cNvSpPr>
            <a:spLocks noGrp="1"/>
          </p:cNvSpPr>
          <p:nvPr>
            <p:ph type="ctrTitle" hasCustomPrompt="1"/>
          </p:nvPr>
        </p:nvSpPr>
        <p:spPr>
          <a:xfrm>
            <a:off x="645459" y="1006608"/>
            <a:ext cx="4240306" cy="1924851"/>
          </a:xfrm>
        </p:spPr>
        <p:txBody>
          <a:bodyPr anchor="b"/>
          <a:lstStyle>
            <a:lvl1pPr algn="l">
              <a:defRPr sz="4500"/>
            </a:lvl1pPr>
          </a:lstStyle>
          <a:p>
            <a:r>
              <a:rPr lang="en-GB"/>
              <a:t>Click to edit </a:t>
            </a:r>
            <a:br>
              <a:rPr lang="en-GB"/>
            </a:br>
            <a:r>
              <a:rPr lang="en-GB"/>
              <a:t>Master title style</a:t>
            </a:r>
            <a:endParaRPr lang="en-US"/>
          </a:p>
        </p:txBody>
      </p:sp>
      <p:pic>
        <p:nvPicPr>
          <p:cNvPr id="7" name="Picture 6">
            <a:extLst>
              <a:ext uri="{FF2B5EF4-FFF2-40B4-BE49-F238E27FC236}">
                <a16:creationId xmlns:a16="http://schemas.microsoft.com/office/drawing/2014/main" id="{82CE5821-2F1E-4D45-AA2F-C66CD7B55E0D}"/>
              </a:ext>
            </a:extLst>
          </p:cNvPr>
          <p:cNvPicPr>
            <a:picLocks noChangeAspect="1"/>
          </p:cNvPicPr>
          <p:nvPr userDrawn="1"/>
        </p:nvPicPr>
        <p:blipFill>
          <a:blip r:embed="rId3"/>
          <a:stretch>
            <a:fillRect/>
          </a:stretch>
        </p:blipFill>
        <p:spPr>
          <a:xfrm>
            <a:off x="645459" y="3975660"/>
            <a:ext cx="800100" cy="241300"/>
          </a:xfrm>
          <a:prstGeom prst="rect">
            <a:avLst/>
          </a:prstGeom>
        </p:spPr>
      </p:pic>
      <p:sp>
        <p:nvSpPr>
          <p:cNvPr id="8" name="Subtitle 2">
            <a:extLst>
              <a:ext uri="{FF2B5EF4-FFF2-40B4-BE49-F238E27FC236}">
                <a16:creationId xmlns:a16="http://schemas.microsoft.com/office/drawing/2014/main" id="{AF88F49C-C772-A844-8B3E-489B8779FDBF}"/>
              </a:ext>
            </a:extLst>
          </p:cNvPr>
          <p:cNvSpPr>
            <a:spLocks noGrp="1"/>
          </p:cNvSpPr>
          <p:nvPr>
            <p:ph type="subTitle" idx="1" hasCustomPrompt="1"/>
          </p:nvPr>
        </p:nvSpPr>
        <p:spPr>
          <a:xfrm>
            <a:off x="645459" y="3030071"/>
            <a:ext cx="4491318" cy="590550"/>
          </a:xfrm>
        </p:spPr>
        <p:txBody>
          <a:bodyPr>
            <a:noAutofit/>
          </a:bodyPr>
          <a:lstStyle>
            <a:lvl1pPr marL="0" indent="0" algn="l">
              <a:buNone/>
              <a:defRPr sz="1400" b="0" i="0">
                <a:latin typeface="+mj-lt"/>
                <a:ea typeface="Roboto Thin" panose="02000000000000000000" pitchFamily="2" charset="0"/>
                <a:cs typeface="Roboto Thin" panose="02000000000000000000" pitchFamily="2"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Click to edit Master </a:t>
            </a:r>
            <a:br>
              <a:rPr lang="en-GB"/>
            </a:br>
            <a:r>
              <a:rPr lang="en-GB"/>
              <a:t>subtitle style</a:t>
            </a:r>
            <a:endParaRPr lang="en-US"/>
          </a:p>
        </p:txBody>
      </p:sp>
    </p:spTree>
    <p:extLst>
      <p:ext uri="{BB962C8B-B14F-4D97-AF65-F5344CB8AC3E}">
        <p14:creationId xmlns:p14="http://schemas.microsoft.com/office/powerpoint/2010/main" val="258787607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3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a:t>
            </a:r>
            <a:br>
              <a:rPr lang="en-GB"/>
            </a:br>
            <a:r>
              <a:rPr lang="en-GB"/>
              <a:t>Master title style</a:t>
            </a:r>
            <a:endParaRPr lang="en-US"/>
          </a:p>
        </p:txBody>
      </p:sp>
      <p:pic>
        <p:nvPicPr>
          <p:cNvPr id="7" name="Picture 6">
            <a:extLst>
              <a:ext uri="{FF2B5EF4-FFF2-40B4-BE49-F238E27FC236}">
                <a16:creationId xmlns:a16="http://schemas.microsoft.com/office/drawing/2014/main" id="{785728C6-83D2-9B4F-B7DB-5E188FE65FB9}"/>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1" name="Rectangle 10">
            <a:extLst>
              <a:ext uri="{FF2B5EF4-FFF2-40B4-BE49-F238E27FC236}">
                <a16:creationId xmlns:a16="http://schemas.microsoft.com/office/drawing/2014/main" id="{A8BF1FF5-1BE8-7B4A-88F5-8C4DE594EA9A}"/>
              </a:ext>
            </a:extLst>
          </p:cNvPr>
          <p:cNvSpPr/>
          <p:nvPr userDrawn="1"/>
        </p:nvSpPr>
        <p:spPr>
          <a:xfrm>
            <a:off x="0" y="4803774"/>
            <a:ext cx="9144000" cy="33972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Date Placeholder 3">
            <a:extLst>
              <a:ext uri="{FF2B5EF4-FFF2-40B4-BE49-F238E27FC236}">
                <a16:creationId xmlns:a16="http://schemas.microsoft.com/office/drawing/2014/main" id="{AF9CCB44-24AB-2C45-B9F2-6BC054463F17}"/>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30 March 2023</a:t>
            </a:fld>
            <a:endParaRPr lang="en-US"/>
          </a:p>
        </p:txBody>
      </p:sp>
      <p:sp>
        <p:nvSpPr>
          <p:cNvPr id="13" name="Slide Number Placeholder 5">
            <a:extLst>
              <a:ext uri="{FF2B5EF4-FFF2-40B4-BE49-F238E27FC236}">
                <a16:creationId xmlns:a16="http://schemas.microsoft.com/office/drawing/2014/main" id="{66F18EB3-88F6-F14B-BE7F-781B08324361}"/>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4" name="Footer Placeholder 4">
            <a:extLst>
              <a:ext uri="{FF2B5EF4-FFF2-40B4-BE49-F238E27FC236}">
                <a16:creationId xmlns:a16="http://schemas.microsoft.com/office/drawing/2014/main" id="{44FBDB17-8614-3341-9E90-D869D5D1E0B6}"/>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369070757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4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a:t>
            </a:r>
            <a:br>
              <a:rPr lang="en-GB"/>
            </a:br>
            <a:r>
              <a:rPr lang="en-GB"/>
              <a:t>Master title style</a:t>
            </a:r>
            <a:endParaRPr lang="en-US"/>
          </a:p>
        </p:txBody>
      </p:sp>
      <p:pic>
        <p:nvPicPr>
          <p:cNvPr id="7" name="Picture 6">
            <a:extLst>
              <a:ext uri="{FF2B5EF4-FFF2-40B4-BE49-F238E27FC236}">
                <a16:creationId xmlns:a16="http://schemas.microsoft.com/office/drawing/2014/main" id="{785728C6-83D2-9B4F-B7DB-5E188FE65FB9}"/>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1" name="Rectangle 10">
            <a:extLst>
              <a:ext uri="{FF2B5EF4-FFF2-40B4-BE49-F238E27FC236}">
                <a16:creationId xmlns:a16="http://schemas.microsoft.com/office/drawing/2014/main" id="{A8BF1FF5-1BE8-7B4A-88F5-8C4DE594EA9A}"/>
              </a:ext>
            </a:extLst>
          </p:cNvPr>
          <p:cNvSpPr/>
          <p:nvPr userDrawn="1"/>
        </p:nvSpPr>
        <p:spPr>
          <a:xfrm>
            <a:off x="0" y="4803774"/>
            <a:ext cx="9144000" cy="3397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Date Placeholder 3">
            <a:extLst>
              <a:ext uri="{FF2B5EF4-FFF2-40B4-BE49-F238E27FC236}">
                <a16:creationId xmlns:a16="http://schemas.microsoft.com/office/drawing/2014/main" id="{AF9CCB44-24AB-2C45-B9F2-6BC054463F17}"/>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30 March 2023</a:t>
            </a:fld>
            <a:endParaRPr lang="en-US"/>
          </a:p>
        </p:txBody>
      </p:sp>
      <p:sp>
        <p:nvSpPr>
          <p:cNvPr id="13" name="Slide Number Placeholder 5">
            <a:extLst>
              <a:ext uri="{FF2B5EF4-FFF2-40B4-BE49-F238E27FC236}">
                <a16:creationId xmlns:a16="http://schemas.microsoft.com/office/drawing/2014/main" id="{66F18EB3-88F6-F14B-BE7F-781B08324361}"/>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4" name="Footer Placeholder 4">
            <a:extLst>
              <a:ext uri="{FF2B5EF4-FFF2-40B4-BE49-F238E27FC236}">
                <a16:creationId xmlns:a16="http://schemas.microsoft.com/office/drawing/2014/main" id="{44FBDB17-8614-3341-9E90-D869D5D1E0B6}"/>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248300419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5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a:t>
            </a:r>
            <a:br>
              <a:rPr lang="en-GB"/>
            </a:br>
            <a:r>
              <a:rPr lang="en-GB"/>
              <a:t>Master title style</a:t>
            </a:r>
            <a:endParaRPr lang="en-US"/>
          </a:p>
        </p:txBody>
      </p:sp>
      <p:pic>
        <p:nvPicPr>
          <p:cNvPr id="7" name="Picture 6">
            <a:extLst>
              <a:ext uri="{FF2B5EF4-FFF2-40B4-BE49-F238E27FC236}">
                <a16:creationId xmlns:a16="http://schemas.microsoft.com/office/drawing/2014/main" id="{785728C6-83D2-9B4F-B7DB-5E188FE65FB9}"/>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1" name="Rectangle 10">
            <a:extLst>
              <a:ext uri="{FF2B5EF4-FFF2-40B4-BE49-F238E27FC236}">
                <a16:creationId xmlns:a16="http://schemas.microsoft.com/office/drawing/2014/main" id="{A8BF1FF5-1BE8-7B4A-88F5-8C4DE594EA9A}"/>
              </a:ext>
            </a:extLst>
          </p:cNvPr>
          <p:cNvSpPr/>
          <p:nvPr userDrawn="1"/>
        </p:nvSpPr>
        <p:spPr>
          <a:xfrm>
            <a:off x="0" y="4803774"/>
            <a:ext cx="9144000" cy="33972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Date Placeholder 3">
            <a:extLst>
              <a:ext uri="{FF2B5EF4-FFF2-40B4-BE49-F238E27FC236}">
                <a16:creationId xmlns:a16="http://schemas.microsoft.com/office/drawing/2014/main" id="{AF9CCB44-24AB-2C45-B9F2-6BC054463F17}"/>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30 March 2023</a:t>
            </a:fld>
            <a:endParaRPr lang="en-US"/>
          </a:p>
        </p:txBody>
      </p:sp>
      <p:sp>
        <p:nvSpPr>
          <p:cNvPr id="13" name="Slide Number Placeholder 5">
            <a:extLst>
              <a:ext uri="{FF2B5EF4-FFF2-40B4-BE49-F238E27FC236}">
                <a16:creationId xmlns:a16="http://schemas.microsoft.com/office/drawing/2014/main" id="{66F18EB3-88F6-F14B-BE7F-781B08324361}"/>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
        <p:nvSpPr>
          <p:cNvPr id="14" name="Footer Placeholder 4">
            <a:extLst>
              <a:ext uri="{FF2B5EF4-FFF2-40B4-BE49-F238E27FC236}">
                <a16:creationId xmlns:a16="http://schemas.microsoft.com/office/drawing/2014/main" id="{44FBDB17-8614-3341-9E90-D869D5D1E0B6}"/>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157788064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6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a:t>
            </a:r>
            <a:br>
              <a:rPr lang="en-GB"/>
            </a:br>
            <a:r>
              <a:rPr lang="en-GB"/>
              <a:t>Master title style</a:t>
            </a:r>
            <a:endParaRPr lang="en-US"/>
          </a:p>
        </p:txBody>
      </p:sp>
      <p:pic>
        <p:nvPicPr>
          <p:cNvPr id="7" name="Picture 6">
            <a:extLst>
              <a:ext uri="{FF2B5EF4-FFF2-40B4-BE49-F238E27FC236}">
                <a16:creationId xmlns:a16="http://schemas.microsoft.com/office/drawing/2014/main" id="{785728C6-83D2-9B4F-B7DB-5E188FE65FB9}"/>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1" name="Rectangle 10">
            <a:extLst>
              <a:ext uri="{FF2B5EF4-FFF2-40B4-BE49-F238E27FC236}">
                <a16:creationId xmlns:a16="http://schemas.microsoft.com/office/drawing/2014/main" id="{A8BF1FF5-1BE8-7B4A-88F5-8C4DE594EA9A}"/>
              </a:ext>
            </a:extLst>
          </p:cNvPr>
          <p:cNvSpPr/>
          <p:nvPr userDrawn="1"/>
        </p:nvSpPr>
        <p:spPr>
          <a:xfrm>
            <a:off x="0" y="4803774"/>
            <a:ext cx="9144000" cy="3397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Date Placeholder 3">
            <a:extLst>
              <a:ext uri="{FF2B5EF4-FFF2-40B4-BE49-F238E27FC236}">
                <a16:creationId xmlns:a16="http://schemas.microsoft.com/office/drawing/2014/main" id="{AF9CCB44-24AB-2C45-B9F2-6BC054463F17}"/>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30 March 2023</a:t>
            </a:fld>
            <a:endParaRPr lang="en-US"/>
          </a:p>
        </p:txBody>
      </p:sp>
      <p:sp>
        <p:nvSpPr>
          <p:cNvPr id="13" name="Slide Number Placeholder 5">
            <a:extLst>
              <a:ext uri="{FF2B5EF4-FFF2-40B4-BE49-F238E27FC236}">
                <a16:creationId xmlns:a16="http://schemas.microsoft.com/office/drawing/2014/main" id="{66F18EB3-88F6-F14B-BE7F-781B08324361}"/>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4" name="Footer Placeholder 4">
            <a:extLst>
              <a:ext uri="{FF2B5EF4-FFF2-40B4-BE49-F238E27FC236}">
                <a16:creationId xmlns:a16="http://schemas.microsoft.com/office/drawing/2014/main" id="{44FBDB17-8614-3341-9E90-D869D5D1E0B6}"/>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168856326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Blank 1">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1B1E9BE-222B-FB46-8292-D1E012B4D94C}"/>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9" name="Rectangle 8">
            <a:extLst>
              <a:ext uri="{FF2B5EF4-FFF2-40B4-BE49-F238E27FC236}">
                <a16:creationId xmlns:a16="http://schemas.microsoft.com/office/drawing/2014/main" id="{2DBB7D74-320F-9743-AB43-470FDD0767A9}"/>
              </a:ext>
            </a:extLst>
          </p:cNvPr>
          <p:cNvSpPr/>
          <p:nvPr userDrawn="1"/>
        </p:nvSpPr>
        <p:spPr>
          <a:xfrm>
            <a:off x="0" y="4803774"/>
            <a:ext cx="9144000" cy="33972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Date Placeholder 3">
            <a:extLst>
              <a:ext uri="{FF2B5EF4-FFF2-40B4-BE49-F238E27FC236}">
                <a16:creationId xmlns:a16="http://schemas.microsoft.com/office/drawing/2014/main" id="{4683FF6C-EF4D-4B43-BFBC-B1F97145A6C7}"/>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30 March 2023</a:t>
            </a:fld>
            <a:endParaRPr lang="en-US"/>
          </a:p>
        </p:txBody>
      </p:sp>
      <p:sp>
        <p:nvSpPr>
          <p:cNvPr id="12" name="Slide Number Placeholder 5">
            <a:extLst>
              <a:ext uri="{FF2B5EF4-FFF2-40B4-BE49-F238E27FC236}">
                <a16:creationId xmlns:a16="http://schemas.microsoft.com/office/drawing/2014/main" id="{805B6C67-8B35-8848-BD1B-C32BF6489C87}"/>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
        <p:nvSpPr>
          <p:cNvPr id="13" name="Footer Placeholder 4">
            <a:extLst>
              <a:ext uri="{FF2B5EF4-FFF2-40B4-BE49-F238E27FC236}">
                <a16:creationId xmlns:a16="http://schemas.microsoft.com/office/drawing/2014/main" id="{CA4059AE-8F05-5040-8E7C-51CFA249D9F7}"/>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380014972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Blank 2">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685D838-5580-B346-A5C8-F3F610B00281}"/>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9" name="Rectangle 8">
            <a:extLst>
              <a:ext uri="{FF2B5EF4-FFF2-40B4-BE49-F238E27FC236}">
                <a16:creationId xmlns:a16="http://schemas.microsoft.com/office/drawing/2014/main" id="{69DD2D11-E1B2-5B47-9CEF-AC219BED6359}"/>
              </a:ext>
            </a:extLst>
          </p:cNvPr>
          <p:cNvSpPr/>
          <p:nvPr userDrawn="1"/>
        </p:nvSpPr>
        <p:spPr>
          <a:xfrm>
            <a:off x="0" y="4803774"/>
            <a:ext cx="9144000" cy="3397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Date Placeholder 3">
            <a:extLst>
              <a:ext uri="{FF2B5EF4-FFF2-40B4-BE49-F238E27FC236}">
                <a16:creationId xmlns:a16="http://schemas.microsoft.com/office/drawing/2014/main" id="{B178753B-B85C-A943-AA55-73E222334D96}"/>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30 March 2023</a:t>
            </a:fld>
            <a:endParaRPr lang="en-US"/>
          </a:p>
        </p:txBody>
      </p:sp>
      <p:sp>
        <p:nvSpPr>
          <p:cNvPr id="12" name="Slide Number Placeholder 5">
            <a:extLst>
              <a:ext uri="{FF2B5EF4-FFF2-40B4-BE49-F238E27FC236}">
                <a16:creationId xmlns:a16="http://schemas.microsoft.com/office/drawing/2014/main" id="{A0C71B9E-F331-0D44-A985-20D528D18A7F}"/>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3" name="Footer Placeholder 4">
            <a:extLst>
              <a:ext uri="{FF2B5EF4-FFF2-40B4-BE49-F238E27FC236}">
                <a16:creationId xmlns:a16="http://schemas.microsoft.com/office/drawing/2014/main" id="{6CE5E41F-4B76-A546-A047-8C150366C412}"/>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426421064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Blank 3">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8BB6C72-80DB-6947-A268-72C014729A3E}"/>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9" name="Rectangle 8">
            <a:extLst>
              <a:ext uri="{FF2B5EF4-FFF2-40B4-BE49-F238E27FC236}">
                <a16:creationId xmlns:a16="http://schemas.microsoft.com/office/drawing/2014/main" id="{59B790EC-8C5B-D343-A62E-4D3C8191175D}"/>
              </a:ext>
            </a:extLst>
          </p:cNvPr>
          <p:cNvSpPr/>
          <p:nvPr userDrawn="1"/>
        </p:nvSpPr>
        <p:spPr>
          <a:xfrm>
            <a:off x="0" y="4803774"/>
            <a:ext cx="9144000" cy="33972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Date Placeholder 3">
            <a:extLst>
              <a:ext uri="{FF2B5EF4-FFF2-40B4-BE49-F238E27FC236}">
                <a16:creationId xmlns:a16="http://schemas.microsoft.com/office/drawing/2014/main" id="{EBEDA432-64C8-DE4C-ACA0-1C8F1BE663F4}"/>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30 March 2023</a:t>
            </a:fld>
            <a:endParaRPr lang="en-US"/>
          </a:p>
        </p:txBody>
      </p:sp>
      <p:sp>
        <p:nvSpPr>
          <p:cNvPr id="12" name="Slide Number Placeholder 5">
            <a:extLst>
              <a:ext uri="{FF2B5EF4-FFF2-40B4-BE49-F238E27FC236}">
                <a16:creationId xmlns:a16="http://schemas.microsoft.com/office/drawing/2014/main" id="{00F9FE36-268D-4746-B932-033FC7DB134A}"/>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3" name="Footer Placeholder 4">
            <a:extLst>
              <a:ext uri="{FF2B5EF4-FFF2-40B4-BE49-F238E27FC236}">
                <a16:creationId xmlns:a16="http://schemas.microsoft.com/office/drawing/2014/main" id="{174779F4-2C51-0B47-920D-A13091721EC3}"/>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277810634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Blank 4">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839B35B-9CB2-A940-AB8D-492F9F38D48A}"/>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9" name="Rectangle 8">
            <a:extLst>
              <a:ext uri="{FF2B5EF4-FFF2-40B4-BE49-F238E27FC236}">
                <a16:creationId xmlns:a16="http://schemas.microsoft.com/office/drawing/2014/main" id="{6577C829-9A29-B541-88A0-E0A3241E2494}"/>
              </a:ext>
            </a:extLst>
          </p:cNvPr>
          <p:cNvSpPr/>
          <p:nvPr userDrawn="1"/>
        </p:nvSpPr>
        <p:spPr>
          <a:xfrm>
            <a:off x="0" y="4803774"/>
            <a:ext cx="9144000" cy="33972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Date Placeholder 3">
            <a:extLst>
              <a:ext uri="{FF2B5EF4-FFF2-40B4-BE49-F238E27FC236}">
                <a16:creationId xmlns:a16="http://schemas.microsoft.com/office/drawing/2014/main" id="{6FFDA17A-4D85-2B45-A847-4908C659401E}"/>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30 March 2023</a:t>
            </a:fld>
            <a:endParaRPr lang="en-US"/>
          </a:p>
        </p:txBody>
      </p:sp>
      <p:sp>
        <p:nvSpPr>
          <p:cNvPr id="12" name="Slide Number Placeholder 5">
            <a:extLst>
              <a:ext uri="{FF2B5EF4-FFF2-40B4-BE49-F238E27FC236}">
                <a16:creationId xmlns:a16="http://schemas.microsoft.com/office/drawing/2014/main" id="{DDAE4CE8-E988-8743-B07A-75A86D10F4FE}"/>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3" name="Footer Placeholder 4">
            <a:extLst>
              <a:ext uri="{FF2B5EF4-FFF2-40B4-BE49-F238E27FC236}">
                <a16:creationId xmlns:a16="http://schemas.microsoft.com/office/drawing/2014/main" id="{BA44E55B-9546-8343-A41F-0EA8DF15F830}"/>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165229309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Blank 5">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3ECA29A-370C-4747-8EA1-6BCDF42055F1}"/>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9" name="Rectangle 8">
            <a:extLst>
              <a:ext uri="{FF2B5EF4-FFF2-40B4-BE49-F238E27FC236}">
                <a16:creationId xmlns:a16="http://schemas.microsoft.com/office/drawing/2014/main" id="{E031A498-E422-4046-93F7-CC32877DA159}"/>
              </a:ext>
            </a:extLst>
          </p:cNvPr>
          <p:cNvSpPr/>
          <p:nvPr userDrawn="1"/>
        </p:nvSpPr>
        <p:spPr>
          <a:xfrm>
            <a:off x="0" y="4803774"/>
            <a:ext cx="9144000" cy="33972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Date Placeholder 3">
            <a:extLst>
              <a:ext uri="{FF2B5EF4-FFF2-40B4-BE49-F238E27FC236}">
                <a16:creationId xmlns:a16="http://schemas.microsoft.com/office/drawing/2014/main" id="{C393D178-A36A-C840-845A-B7AA72CB30C5}"/>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30 March 2023</a:t>
            </a:fld>
            <a:endParaRPr lang="en-US"/>
          </a:p>
        </p:txBody>
      </p:sp>
      <p:sp>
        <p:nvSpPr>
          <p:cNvPr id="12" name="Slide Number Placeholder 5">
            <a:extLst>
              <a:ext uri="{FF2B5EF4-FFF2-40B4-BE49-F238E27FC236}">
                <a16:creationId xmlns:a16="http://schemas.microsoft.com/office/drawing/2014/main" id="{0F2248CB-B5C2-2E4B-AC5A-0C8A1B66F5D4}"/>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3" name="Footer Placeholder 4">
            <a:extLst>
              <a:ext uri="{FF2B5EF4-FFF2-40B4-BE49-F238E27FC236}">
                <a16:creationId xmlns:a16="http://schemas.microsoft.com/office/drawing/2014/main" id="{B1F6A1D6-F6DA-2F43-BE4E-AD26AF786F3B}"/>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423574219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Blank 6">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CB9E332-2809-0949-A453-D76C94FD3DBC}"/>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9" name="Rectangle 8">
            <a:extLst>
              <a:ext uri="{FF2B5EF4-FFF2-40B4-BE49-F238E27FC236}">
                <a16:creationId xmlns:a16="http://schemas.microsoft.com/office/drawing/2014/main" id="{1C0AACF5-FD30-B543-B35B-F0EAD87D9C67}"/>
              </a:ext>
            </a:extLst>
          </p:cNvPr>
          <p:cNvSpPr/>
          <p:nvPr userDrawn="1"/>
        </p:nvSpPr>
        <p:spPr>
          <a:xfrm>
            <a:off x="0" y="4803774"/>
            <a:ext cx="9144000" cy="33972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Date Placeholder 3">
            <a:extLst>
              <a:ext uri="{FF2B5EF4-FFF2-40B4-BE49-F238E27FC236}">
                <a16:creationId xmlns:a16="http://schemas.microsoft.com/office/drawing/2014/main" id="{4D685024-CF4B-374F-A16C-36D6705856C3}"/>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30 March 2023</a:t>
            </a:fld>
            <a:endParaRPr lang="en-US"/>
          </a:p>
        </p:txBody>
      </p:sp>
      <p:sp>
        <p:nvSpPr>
          <p:cNvPr id="12" name="Slide Number Placeholder 5">
            <a:extLst>
              <a:ext uri="{FF2B5EF4-FFF2-40B4-BE49-F238E27FC236}">
                <a16:creationId xmlns:a16="http://schemas.microsoft.com/office/drawing/2014/main" id="{2E7F940B-8D3B-1B49-9202-A183D4B92370}"/>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3" name="Footer Placeholder 4">
            <a:extLst>
              <a:ext uri="{FF2B5EF4-FFF2-40B4-BE49-F238E27FC236}">
                <a16:creationId xmlns:a16="http://schemas.microsoft.com/office/drawing/2014/main" id="{615CE11C-BF75-ED44-8C24-8691C2EC2EBE}"/>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7682685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itle Slide 6">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653F253-0BE7-3746-8016-0FBCE1C8F50B}"/>
              </a:ext>
            </a:extLst>
          </p:cNvPr>
          <p:cNvSpPr/>
          <p:nvPr userDrawn="1"/>
        </p:nvSpPr>
        <p:spPr>
          <a:xfrm>
            <a:off x="295180" y="555625"/>
            <a:ext cx="4958138" cy="40163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8ACB9580-A0AF-D94B-89D1-593DC75D3486}"/>
              </a:ext>
            </a:extLst>
          </p:cNvPr>
          <p:cNvSpPr>
            <a:spLocks noGrp="1"/>
          </p:cNvSpPr>
          <p:nvPr>
            <p:ph type="ctrTitle" hasCustomPrompt="1"/>
          </p:nvPr>
        </p:nvSpPr>
        <p:spPr>
          <a:xfrm>
            <a:off x="645459" y="1006608"/>
            <a:ext cx="4240306" cy="1924851"/>
          </a:xfrm>
        </p:spPr>
        <p:txBody>
          <a:bodyPr anchor="b"/>
          <a:lstStyle>
            <a:lvl1pPr algn="l">
              <a:defRPr sz="4500"/>
            </a:lvl1pPr>
          </a:lstStyle>
          <a:p>
            <a:r>
              <a:rPr lang="en-GB"/>
              <a:t>Click to edit </a:t>
            </a:r>
            <a:br>
              <a:rPr lang="en-GB"/>
            </a:br>
            <a:r>
              <a:rPr lang="en-GB"/>
              <a:t>Master title style</a:t>
            </a:r>
            <a:endParaRPr lang="en-US"/>
          </a:p>
        </p:txBody>
      </p:sp>
      <p:pic>
        <p:nvPicPr>
          <p:cNvPr id="3" name="Picture 2">
            <a:extLst>
              <a:ext uri="{FF2B5EF4-FFF2-40B4-BE49-F238E27FC236}">
                <a16:creationId xmlns:a16="http://schemas.microsoft.com/office/drawing/2014/main" id="{443C8A79-F2A1-7748-AF9A-AB8754DEDA5F}"/>
              </a:ext>
            </a:extLst>
          </p:cNvPr>
          <p:cNvPicPr>
            <a:picLocks noChangeAspect="1"/>
          </p:cNvPicPr>
          <p:nvPr userDrawn="1"/>
        </p:nvPicPr>
        <p:blipFill>
          <a:blip r:embed="rId3"/>
          <a:stretch>
            <a:fillRect/>
          </a:stretch>
        </p:blipFill>
        <p:spPr>
          <a:xfrm>
            <a:off x="645459" y="3975660"/>
            <a:ext cx="800100" cy="241300"/>
          </a:xfrm>
          <a:prstGeom prst="rect">
            <a:avLst/>
          </a:prstGeom>
        </p:spPr>
      </p:pic>
      <p:sp>
        <p:nvSpPr>
          <p:cNvPr id="7" name="Subtitle 2">
            <a:extLst>
              <a:ext uri="{FF2B5EF4-FFF2-40B4-BE49-F238E27FC236}">
                <a16:creationId xmlns:a16="http://schemas.microsoft.com/office/drawing/2014/main" id="{5BAC9EE1-2FB0-964C-91B0-1330085D3DA7}"/>
              </a:ext>
            </a:extLst>
          </p:cNvPr>
          <p:cNvSpPr>
            <a:spLocks noGrp="1"/>
          </p:cNvSpPr>
          <p:nvPr>
            <p:ph type="subTitle" idx="1" hasCustomPrompt="1"/>
          </p:nvPr>
        </p:nvSpPr>
        <p:spPr>
          <a:xfrm>
            <a:off x="645459" y="3030071"/>
            <a:ext cx="4491318" cy="590550"/>
          </a:xfrm>
        </p:spPr>
        <p:txBody>
          <a:bodyPr>
            <a:noAutofit/>
          </a:bodyPr>
          <a:lstStyle>
            <a:lvl1pPr marL="0" indent="0" algn="l">
              <a:buNone/>
              <a:defRPr sz="1400" b="0" i="0">
                <a:latin typeface="+mj-lt"/>
                <a:ea typeface="Roboto Thin" panose="02000000000000000000" pitchFamily="2" charset="0"/>
                <a:cs typeface="Roboto Thin" panose="02000000000000000000" pitchFamily="2"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Click to edit Master </a:t>
            </a:r>
            <a:br>
              <a:rPr lang="en-GB"/>
            </a:br>
            <a:r>
              <a:rPr lang="en-GB"/>
              <a:t>subtitle style</a:t>
            </a:r>
            <a:endParaRPr lang="en-US"/>
          </a:p>
        </p:txBody>
      </p:sp>
    </p:spTree>
    <p:extLst>
      <p:ext uri="{BB962C8B-B14F-4D97-AF65-F5344CB8AC3E}">
        <p14:creationId xmlns:p14="http://schemas.microsoft.com/office/powerpoint/2010/main" val="195983709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Blank 7">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C7E1DF2-0337-F341-A788-3A1E3BDC4F3F}"/>
              </a:ext>
            </a:extLst>
          </p:cNvPr>
          <p:cNvSpPr/>
          <p:nvPr userDrawn="1"/>
        </p:nvSpPr>
        <p:spPr>
          <a:xfrm>
            <a:off x="0" y="4803774"/>
            <a:ext cx="9144000" cy="3397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30 March 2023</a:t>
            </a:fld>
            <a:endParaRPr lang="en-US"/>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pic>
        <p:nvPicPr>
          <p:cNvPr id="6" name="Picture 5">
            <a:extLst>
              <a:ext uri="{FF2B5EF4-FFF2-40B4-BE49-F238E27FC236}">
                <a16:creationId xmlns:a16="http://schemas.microsoft.com/office/drawing/2014/main" id="{ACB9E332-2809-0949-A453-D76C94FD3DBC}"/>
              </a:ext>
            </a:extLst>
          </p:cNvPr>
          <p:cNvPicPr>
            <a:picLocks noChangeAspect="1"/>
          </p:cNvPicPr>
          <p:nvPr userDrawn="1"/>
        </p:nvPicPr>
        <p:blipFill>
          <a:blip r:embed="rId2"/>
          <a:stretch>
            <a:fillRect/>
          </a:stretch>
        </p:blipFill>
        <p:spPr>
          <a:xfrm>
            <a:off x="8114339" y="331489"/>
            <a:ext cx="742324" cy="223875"/>
          </a:xfrm>
          <a:prstGeom prst="rect">
            <a:avLst/>
          </a:prstGeom>
        </p:spPr>
      </p:pic>
    </p:spTree>
    <p:extLst>
      <p:ext uri="{BB962C8B-B14F-4D97-AF65-F5344CB8AC3E}">
        <p14:creationId xmlns:p14="http://schemas.microsoft.com/office/powerpoint/2010/main" val="424133068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slimline 1">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C7E1DF2-0337-F341-A788-3A1E3BDC4F3F}"/>
              </a:ext>
            </a:extLst>
          </p:cNvPr>
          <p:cNvSpPr/>
          <p:nvPr userDrawn="1"/>
        </p:nvSpPr>
        <p:spPr>
          <a:xfrm rot="16200000">
            <a:off x="6495539" y="2495037"/>
            <a:ext cx="5143500" cy="15342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30 March 2023</a:t>
            </a:fld>
            <a:endParaRPr lang="en-US"/>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1347304" y="486514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pic>
        <p:nvPicPr>
          <p:cNvPr id="6" name="Picture 5">
            <a:extLst>
              <a:ext uri="{FF2B5EF4-FFF2-40B4-BE49-F238E27FC236}">
                <a16:creationId xmlns:a16="http://schemas.microsoft.com/office/drawing/2014/main" id="{ACB9E332-2809-0949-A453-D76C94FD3DBC}"/>
              </a:ext>
            </a:extLst>
          </p:cNvPr>
          <p:cNvPicPr>
            <a:picLocks noChangeAspect="1"/>
          </p:cNvPicPr>
          <p:nvPr userDrawn="1"/>
        </p:nvPicPr>
        <p:blipFill>
          <a:blip r:embed="rId2"/>
          <a:stretch>
            <a:fillRect/>
          </a:stretch>
        </p:blipFill>
        <p:spPr>
          <a:xfrm>
            <a:off x="287338" y="4885610"/>
            <a:ext cx="614789" cy="185412"/>
          </a:xfrm>
          <a:prstGeom prst="rect">
            <a:avLst/>
          </a:prstGeom>
        </p:spPr>
      </p:pic>
    </p:spTree>
    <p:extLst>
      <p:ext uri="{BB962C8B-B14F-4D97-AF65-F5344CB8AC3E}">
        <p14:creationId xmlns:p14="http://schemas.microsoft.com/office/powerpoint/2010/main" val="91592042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slimline 2">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C7E1DF2-0337-F341-A788-3A1E3BDC4F3F}"/>
              </a:ext>
            </a:extLst>
          </p:cNvPr>
          <p:cNvSpPr/>
          <p:nvPr userDrawn="1"/>
        </p:nvSpPr>
        <p:spPr>
          <a:xfrm rot="16200000">
            <a:off x="6495539" y="2495037"/>
            <a:ext cx="5143500" cy="1534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30 March 2023</a:t>
            </a:fld>
            <a:endParaRPr lang="en-US"/>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1347304" y="486514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pic>
        <p:nvPicPr>
          <p:cNvPr id="6" name="Picture 5">
            <a:extLst>
              <a:ext uri="{FF2B5EF4-FFF2-40B4-BE49-F238E27FC236}">
                <a16:creationId xmlns:a16="http://schemas.microsoft.com/office/drawing/2014/main" id="{ACB9E332-2809-0949-A453-D76C94FD3DBC}"/>
              </a:ext>
            </a:extLst>
          </p:cNvPr>
          <p:cNvPicPr>
            <a:picLocks noChangeAspect="1"/>
          </p:cNvPicPr>
          <p:nvPr userDrawn="1"/>
        </p:nvPicPr>
        <p:blipFill>
          <a:blip r:embed="rId2"/>
          <a:stretch>
            <a:fillRect/>
          </a:stretch>
        </p:blipFill>
        <p:spPr>
          <a:xfrm>
            <a:off x="287338" y="4885610"/>
            <a:ext cx="614789" cy="185412"/>
          </a:xfrm>
          <a:prstGeom prst="rect">
            <a:avLst/>
          </a:prstGeom>
        </p:spPr>
      </p:pic>
    </p:spTree>
    <p:extLst>
      <p:ext uri="{BB962C8B-B14F-4D97-AF65-F5344CB8AC3E}">
        <p14:creationId xmlns:p14="http://schemas.microsoft.com/office/powerpoint/2010/main" val="344260477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slimline 3">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C7E1DF2-0337-F341-A788-3A1E3BDC4F3F}"/>
              </a:ext>
            </a:extLst>
          </p:cNvPr>
          <p:cNvSpPr/>
          <p:nvPr userDrawn="1"/>
        </p:nvSpPr>
        <p:spPr>
          <a:xfrm rot="16200000">
            <a:off x="6495539" y="2495037"/>
            <a:ext cx="5143500" cy="15342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30 March 2023</a:t>
            </a:fld>
            <a:endParaRPr lang="en-US"/>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1347304" y="486514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pic>
        <p:nvPicPr>
          <p:cNvPr id="6" name="Picture 5">
            <a:extLst>
              <a:ext uri="{FF2B5EF4-FFF2-40B4-BE49-F238E27FC236}">
                <a16:creationId xmlns:a16="http://schemas.microsoft.com/office/drawing/2014/main" id="{ACB9E332-2809-0949-A453-D76C94FD3DBC}"/>
              </a:ext>
            </a:extLst>
          </p:cNvPr>
          <p:cNvPicPr>
            <a:picLocks noChangeAspect="1"/>
          </p:cNvPicPr>
          <p:nvPr userDrawn="1"/>
        </p:nvPicPr>
        <p:blipFill>
          <a:blip r:embed="rId2"/>
          <a:stretch>
            <a:fillRect/>
          </a:stretch>
        </p:blipFill>
        <p:spPr>
          <a:xfrm>
            <a:off x="287338" y="4885610"/>
            <a:ext cx="614789" cy="185412"/>
          </a:xfrm>
          <a:prstGeom prst="rect">
            <a:avLst/>
          </a:prstGeom>
        </p:spPr>
      </p:pic>
    </p:spTree>
    <p:extLst>
      <p:ext uri="{BB962C8B-B14F-4D97-AF65-F5344CB8AC3E}">
        <p14:creationId xmlns:p14="http://schemas.microsoft.com/office/powerpoint/2010/main" val="144529010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slimline 4">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C7E1DF2-0337-F341-A788-3A1E3BDC4F3F}"/>
              </a:ext>
            </a:extLst>
          </p:cNvPr>
          <p:cNvSpPr/>
          <p:nvPr userDrawn="1"/>
        </p:nvSpPr>
        <p:spPr>
          <a:xfrm rot="16200000">
            <a:off x="6495539" y="2495037"/>
            <a:ext cx="5143500" cy="15342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30 March 2023</a:t>
            </a:fld>
            <a:endParaRPr lang="en-US"/>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1347304" y="486514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pic>
        <p:nvPicPr>
          <p:cNvPr id="6" name="Picture 5">
            <a:extLst>
              <a:ext uri="{FF2B5EF4-FFF2-40B4-BE49-F238E27FC236}">
                <a16:creationId xmlns:a16="http://schemas.microsoft.com/office/drawing/2014/main" id="{ACB9E332-2809-0949-A453-D76C94FD3DBC}"/>
              </a:ext>
            </a:extLst>
          </p:cNvPr>
          <p:cNvPicPr>
            <a:picLocks noChangeAspect="1"/>
          </p:cNvPicPr>
          <p:nvPr userDrawn="1"/>
        </p:nvPicPr>
        <p:blipFill>
          <a:blip r:embed="rId2"/>
          <a:stretch>
            <a:fillRect/>
          </a:stretch>
        </p:blipFill>
        <p:spPr>
          <a:xfrm>
            <a:off x="287338" y="4885610"/>
            <a:ext cx="614789" cy="185412"/>
          </a:xfrm>
          <a:prstGeom prst="rect">
            <a:avLst/>
          </a:prstGeom>
        </p:spPr>
      </p:pic>
    </p:spTree>
    <p:extLst>
      <p:ext uri="{BB962C8B-B14F-4D97-AF65-F5344CB8AC3E}">
        <p14:creationId xmlns:p14="http://schemas.microsoft.com/office/powerpoint/2010/main" val="188908761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slimline 5">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C7E1DF2-0337-F341-A788-3A1E3BDC4F3F}"/>
              </a:ext>
            </a:extLst>
          </p:cNvPr>
          <p:cNvSpPr/>
          <p:nvPr userDrawn="1"/>
        </p:nvSpPr>
        <p:spPr>
          <a:xfrm rot="16200000">
            <a:off x="6495539" y="2495037"/>
            <a:ext cx="5143500" cy="153424"/>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30 March 2023</a:t>
            </a:fld>
            <a:endParaRPr lang="en-US"/>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1347304" y="486514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pic>
        <p:nvPicPr>
          <p:cNvPr id="6" name="Picture 5">
            <a:extLst>
              <a:ext uri="{FF2B5EF4-FFF2-40B4-BE49-F238E27FC236}">
                <a16:creationId xmlns:a16="http://schemas.microsoft.com/office/drawing/2014/main" id="{ACB9E332-2809-0949-A453-D76C94FD3DBC}"/>
              </a:ext>
            </a:extLst>
          </p:cNvPr>
          <p:cNvPicPr>
            <a:picLocks noChangeAspect="1"/>
          </p:cNvPicPr>
          <p:nvPr userDrawn="1"/>
        </p:nvPicPr>
        <p:blipFill>
          <a:blip r:embed="rId2"/>
          <a:stretch>
            <a:fillRect/>
          </a:stretch>
        </p:blipFill>
        <p:spPr>
          <a:xfrm>
            <a:off x="287338" y="4885610"/>
            <a:ext cx="614789" cy="185412"/>
          </a:xfrm>
          <a:prstGeom prst="rect">
            <a:avLst/>
          </a:prstGeom>
        </p:spPr>
      </p:pic>
    </p:spTree>
    <p:extLst>
      <p:ext uri="{BB962C8B-B14F-4D97-AF65-F5344CB8AC3E}">
        <p14:creationId xmlns:p14="http://schemas.microsoft.com/office/powerpoint/2010/main" val="192123018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slimline 6">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C7E1DF2-0337-F341-A788-3A1E3BDC4F3F}"/>
              </a:ext>
            </a:extLst>
          </p:cNvPr>
          <p:cNvSpPr/>
          <p:nvPr userDrawn="1"/>
        </p:nvSpPr>
        <p:spPr>
          <a:xfrm rot="16200000">
            <a:off x="6495539" y="2495037"/>
            <a:ext cx="5143500" cy="153424"/>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30 March 2023</a:t>
            </a:fld>
            <a:endParaRPr lang="en-US"/>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1347304" y="486514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pic>
        <p:nvPicPr>
          <p:cNvPr id="6" name="Picture 5">
            <a:extLst>
              <a:ext uri="{FF2B5EF4-FFF2-40B4-BE49-F238E27FC236}">
                <a16:creationId xmlns:a16="http://schemas.microsoft.com/office/drawing/2014/main" id="{ACB9E332-2809-0949-A453-D76C94FD3DBC}"/>
              </a:ext>
            </a:extLst>
          </p:cNvPr>
          <p:cNvPicPr>
            <a:picLocks noChangeAspect="1"/>
          </p:cNvPicPr>
          <p:nvPr userDrawn="1"/>
        </p:nvPicPr>
        <p:blipFill>
          <a:blip r:embed="rId2"/>
          <a:stretch>
            <a:fillRect/>
          </a:stretch>
        </p:blipFill>
        <p:spPr>
          <a:xfrm>
            <a:off x="287338" y="4885610"/>
            <a:ext cx="614789" cy="185412"/>
          </a:xfrm>
          <a:prstGeom prst="rect">
            <a:avLst/>
          </a:prstGeom>
        </p:spPr>
      </p:pic>
    </p:spTree>
    <p:extLst>
      <p:ext uri="{BB962C8B-B14F-4D97-AF65-F5344CB8AC3E}">
        <p14:creationId xmlns:p14="http://schemas.microsoft.com/office/powerpoint/2010/main" val="220588575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full bleed imag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A490B3C-8973-8741-B559-456A5C653A61}"/>
              </a:ext>
            </a:extLst>
          </p:cNvPr>
          <p:cNvSpPr>
            <a:spLocks noGrp="1"/>
          </p:cNvSpPr>
          <p:nvPr>
            <p:ph type="pic" sz="quarter" idx="10" hasCustomPrompt="1"/>
          </p:nvPr>
        </p:nvSpPr>
        <p:spPr>
          <a:xfrm>
            <a:off x="0" y="0"/>
            <a:ext cx="9144000" cy="4803775"/>
          </a:xfrm>
          <a:noFill/>
        </p:spPr>
        <p:txBody>
          <a:bodyPr/>
          <a:lstStyle/>
          <a:p>
            <a:r>
              <a:rPr lang="en-US"/>
              <a:t>Click the icon to add a full bleed image</a:t>
            </a:r>
          </a:p>
        </p:txBody>
      </p:sp>
      <p:sp>
        <p:nvSpPr>
          <p:cNvPr id="15" name="Date Placeholder 3">
            <a:extLst>
              <a:ext uri="{FF2B5EF4-FFF2-40B4-BE49-F238E27FC236}">
                <a16:creationId xmlns:a16="http://schemas.microsoft.com/office/drawing/2014/main" id="{9DBF8A99-D25D-9948-A148-A6DE02FF5473}"/>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30 March 2023</a:t>
            </a:fld>
            <a:endParaRPr lang="en-US"/>
          </a:p>
        </p:txBody>
      </p:sp>
      <p:sp>
        <p:nvSpPr>
          <p:cNvPr id="16" name="Slide Number Placeholder 5">
            <a:extLst>
              <a:ext uri="{FF2B5EF4-FFF2-40B4-BE49-F238E27FC236}">
                <a16:creationId xmlns:a16="http://schemas.microsoft.com/office/drawing/2014/main" id="{1C88FFC1-6C9C-C641-964B-951FD5AC5964}"/>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
        <p:nvSpPr>
          <p:cNvPr id="17" name="Footer Placeholder 4">
            <a:extLst>
              <a:ext uri="{FF2B5EF4-FFF2-40B4-BE49-F238E27FC236}">
                <a16:creationId xmlns:a16="http://schemas.microsoft.com/office/drawing/2014/main" id="{F272FA12-A438-3A4D-A51B-8F64BFA33CCF}"/>
              </a:ext>
            </a:extLst>
          </p:cNvPr>
          <p:cNvSpPr>
            <a:spLocks noGrp="1"/>
          </p:cNvSpPr>
          <p:nvPr>
            <p:ph type="ftr" sz="quarter" idx="3"/>
          </p:nvPr>
        </p:nvSpPr>
        <p:spPr>
          <a:xfrm>
            <a:off x="1347304" y="486514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pic>
        <p:nvPicPr>
          <p:cNvPr id="18" name="Picture 17">
            <a:extLst>
              <a:ext uri="{FF2B5EF4-FFF2-40B4-BE49-F238E27FC236}">
                <a16:creationId xmlns:a16="http://schemas.microsoft.com/office/drawing/2014/main" id="{A9BE4CAA-A334-2843-A7F2-ADB08D9C7D36}"/>
              </a:ext>
            </a:extLst>
          </p:cNvPr>
          <p:cNvPicPr>
            <a:picLocks noChangeAspect="1"/>
          </p:cNvPicPr>
          <p:nvPr userDrawn="1"/>
        </p:nvPicPr>
        <p:blipFill>
          <a:blip r:embed="rId2"/>
          <a:stretch>
            <a:fillRect/>
          </a:stretch>
        </p:blipFill>
        <p:spPr>
          <a:xfrm>
            <a:off x="287338" y="4885610"/>
            <a:ext cx="614789" cy="185412"/>
          </a:xfrm>
          <a:prstGeom prst="rect">
            <a:avLst/>
          </a:prstGeom>
        </p:spPr>
      </p:pic>
    </p:spTree>
    <p:extLst>
      <p:ext uri="{BB962C8B-B14F-4D97-AF65-F5344CB8AC3E}">
        <p14:creationId xmlns:p14="http://schemas.microsoft.com/office/powerpoint/2010/main" val="36975419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half page 1">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A490B3C-8973-8741-B559-456A5C653A61}"/>
              </a:ext>
            </a:extLst>
          </p:cNvPr>
          <p:cNvSpPr>
            <a:spLocks noGrp="1"/>
          </p:cNvSpPr>
          <p:nvPr>
            <p:ph type="pic" sz="quarter" idx="10" hasCustomPrompt="1"/>
          </p:nvPr>
        </p:nvSpPr>
        <p:spPr>
          <a:xfrm>
            <a:off x="0" y="0"/>
            <a:ext cx="4572000" cy="5143500"/>
          </a:xfrm>
          <a:noFill/>
        </p:spPr>
        <p:txBody>
          <a:bodyPr/>
          <a:lstStyle/>
          <a:p>
            <a:r>
              <a:rPr lang="en-US"/>
              <a:t>Click the icon to add a half page image</a:t>
            </a: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30 March 2023</a:t>
            </a:fld>
            <a:endParaRPr lang="en-US"/>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4572000" y="4874092"/>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sp>
        <p:nvSpPr>
          <p:cNvPr id="4" name="Text Placeholder 3">
            <a:extLst>
              <a:ext uri="{FF2B5EF4-FFF2-40B4-BE49-F238E27FC236}">
                <a16:creationId xmlns:a16="http://schemas.microsoft.com/office/drawing/2014/main" id="{9F452E04-81A7-8A44-9276-8B77899B58AD}"/>
              </a:ext>
            </a:extLst>
          </p:cNvPr>
          <p:cNvSpPr>
            <a:spLocks noGrp="1"/>
          </p:cNvSpPr>
          <p:nvPr>
            <p:ph type="body" sz="quarter" idx="12"/>
          </p:nvPr>
        </p:nvSpPr>
        <p:spPr>
          <a:xfrm>
            <a:off x="4846638" y="889784"/>
            <a:ext cx="4010025" cy="362585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9" name="Picture 8">
            <a:extLst>
              <a:ext uri="{FF2B5EF4-FFF2-40B4-BE49-F238E27FC236}">
                <a16:creationId xmlns:a16="http://schemas.microsoft.com/office/drawing/2014/main" id="{88092194-4A6E-7349-A356-9893901B808F}"/>
              </a:ext>
            </a:extLst>
          </p:cNvPr>
          <p:cNvPicPr>
            <a:picLocks noChangeAspect="1"/>
          </p:cNvPicPr>
          <p:nvPr userDrawn="1"/>
        </p:nvPicPr>
        <p:blipFill>
          <a:blip r:embed="rId2"/>
          <a:stretch>
            <a:fillRect/>
          </a:stretch>
        </p:blipFill>
        <p:spPr>
          <a:xfrm>
            <a:off x="8114339" y="331489"/>
            <a:ext cx="742324" cy="223875"/>
          </a:xfrm>
          <a:prstGeom prst="rect">
            <a:avLst/>
          </a:prstGeom>
        </p:spPr>
      </p:pic>
    </p:spTree>
    <p:extLst>
      <p:ext uri="{BB962C8B-B14F-4D97-AF65-F5344CB8AC3E}">
        <p14:creationId xmlns:p14="http://schemas.microsoft.com/office/powerpoint/2010/main" val="118649074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half page 2">
    <p:bg>
      <p:bgPr>
        <a:solidFill>
          <a:schemeClr val="accent6"/>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A490B3C-8973-8741-B559-456A5C653A61}"/>
              </a:ext>
            </a:extLst>
          </p:cNvPr>
          <p:cNvSpPr>
            <a:spLocks noGrp="1"/>
          </p:cNvSpPr>
          <p:nvPr>
            <p:ph type="pic" sz="quarter" idx="10" hasCustomPrompt="1"/>
          </p:nvPr>
        </p:nvSpPr>
        <p:spPr>
          <a:xfrm>
            <a:off x="0" y="0"/>
            <a:ext cx="4572000" cy="5143500"/>
          </a:xfrm>
          <a:noFill/>
        </p:spPr>
        <p:txBody>
          <a:bodyPr/>
          <a:lstStyle/>
          <a:p>
            <a:r>
              <a:rPr lang="en-US"/>
              <a:t>Click the icon to add a half page image</a:t>
            </a: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30 March 2023</a:t>
            </a:fld>
            <a:endParaRPr lang="en-US"/>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4572000" y="4874092"/>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sp>
        <p:nvSpPr>
          <p:cNvPr id="4" name="Text Placeholder 3">
            <a:extLst>
              <a:ext uri="{FF2B5EF4-FFF2-40B4-BE49-F238E27FC236}">
                <a16:creationId xmlns:a16="http://schemas.microsoft.com/office/drawing/2014/main" id="{9F452E04-81A7-8A44-9276-8B77899B58AD}"/>
              </a:ext>
            </a:extLst>
          </p:cNvPr>
          <p:cNvSpPr>
            <a:spLocks noGrp="1"/>
          </p:cNvSpPr>
          <p:nvPr>
            <p:ph type="body" sz="quarter" idx="12"/>
          </p:nvPr>
        </p:nvSpPr>
        <p:spPr>
          <a:xfrm>
            <a:off x="4846638" y="889784"/>
            <a:ext cx="4010025" cy="362585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9" name="Picture 8">
            <a:extLst>
              <a:ext uri="{FF2B5EF4-FFF2-40B4-BE49-F238E27FC236}">
                <a16:creationId xmlns:a16="http://schemas.microsoft.com/office/drawing/2014/main" id="{199E3A46-6309-284C-9E98-7CFC28A8FBDA}"/>
              </a:ext>
            </a:extLst>
          </p:cNvPr>
          <p:cNvPicPr>
            <a:picLocks noChangeAspect="1"/>
          </p:cNvPicPr>
          <p:nvPr userDrawn="1"/>
        </p:nvPicPr>
        <p:blipFill>
          <a:blip r:embed="rId2"/>
          <a:stretch>
            <a:fillRect/>
          </a:stretch>
        </p:blipFill>
        <p:spPr>
          <a:xfrm>
            <a:off x="8114339" y="331489"/>
            <a:ext cx="742324" cy="223875"/>
          </a:xfrm>
          <a:prstGeom prst="rect">
            <a:avLst/>
          </a:prstGeom>
        </p:spPr>
      </p:pic>
    </p:spTree>
    <p:extLst>
      <p:ext uri="{BB962C8B-B14F-4D97-AF65-F5344CB8AC3E}">
        <p14:creationId xmlns:p14="http://schemas.microsoft.com/office/powerpoint/2010/main" val="8394873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Title Slide 7">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653F253-0BE7-3746-8016-0FBCE1C8F50B}"/>
              </a:ext>
            </a:extLst>
          </p:cNvPr>
          <p:cNvSpPr/>
          <p:nvPr userDrawn="1"/>
        </p:nvSpPr>
        <p:spPr>
          <a:xfrm>
            <a:off x="295180" y="555625"/>
            <a:ext cx="4958138" cy="40163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8ACB9580-A0AF-D94B-89D1-593DC75D3486}"/>
              </a:ext>
            </a:extLst>
          </p:cNvPr>
          <p:cNvSpPr>
            <a:spLocks noGrp="1"/>
          </p:cNvSpPr>
          <p:nvPr>
            <p:ph type="ctrTitle" hasCustomPrompt="1"/>
          </p:nvPr>
        </p:nvSpPr>
        <p:spPr>
          <a:xfrm>
            <a:off x="645459" y="1006608"/>
            <a:ext cx="4240306" cy="1924851"/>
          </a:xfrm>
        </p:spPr>
        <p:txBody>
          <a:bodyPr anchor="b"/>
          <a:lstStyle>
            <a:lvl1pPr algn="l">
              <a:defRPr sz="4500">
                <a:solidFill>
                  <a:schemeClr val="bg1"/>
                </a:solidFill>
              </a:defRPr>
            </a:lvl1pPr>
          </a:lstStyle>
          <a:p>
            <a:r>
              <a:rPr lang="en-GB"/>
              <a:t>Click to edit </a:t>
            </a:r>
            <a:br>
              <a:rPr lang="en-GB"/>
            </a:br>
            <a:r>
              <a:rPr lang="en-GB"/>
              <a:t>Master title style</a:t>
            </a:r>
            <a:endParaRPr lang="en-US"/>
          </a:p>
        </p:txBody>
      </p:sp>
      <p:pic>
        <p:nvPicPr>
          <p:cNvPr id="3" name="Picture 2">
            <a:extLst>
              <a:ext uri="{FF2B5EF4-FFF2-40B4-BE49-F238E27FC236}">
                <a16:creationId xmlns:a16="http://schemas.microsoft.com/office/drawing/2014/main" id="{443C8A79-F2A1-7748-AF9A-AB8754DEDA5F}"/>
              </a:ext>
            </a:extLst>
          </p:cNvPr>
          <p:cNvPicPr>
            <a:picLocks noChangeAspect="1"/>
          </p:cNvPicPr>
          <p:nvPr userDrawn="1"/>
        </p:nvPicPr>
        <p:blipFill>
          <a:blip r:embed="rId3"/>
          <a:srcRect/>
          <a:stretch/>
        </p:blipFill>
        <p:spPr>
          <a:xfrm>
            <a:off x="645459" y="3975660"/>
            <a:ext cx="800100" cy="241300"/>
          </a:xfrm>
          <a:prstGeom prst="rect">
            <a:avLst/>
          </a:prstGeom>
        </p:spPr>
      </p:pic>
      <p:sp>
        <p:nvSpPr>
          <p:cNvPr id="7" name="Subtitle 2">
            <a:extLst>
              <a:ext uri="{FF2B5EF4-FFF2-40B4-BE49-F238E27FC236}">
                <a16:creationId xmlns:a16="http://schemas.microsoft.com/office/drawing/2014/main" id="{8F066634-7CFD-9946-81C5-5F8DF80831A0}"/>
              </a:ext>
            </a:extLst>
          </p:cNvPr>
          <p:cNvSpPr>
            <a:spLocks noGrp="1"/>
          </p:cNvSpPr>
          <p:nvPr>
            <p:ph type="subTitle" idx="1" hasCustomPrompt="1"/>
          </p:nvPr>
        </p:nvSpPr>
        <p:spPr>
          <a:xfrm>
            <a:off x="645459" y="3030071"/>
            <a:ext cx="4491318" cy="590550"/>
          </a:xfrm>
        </p:spPr>
        <p:txBody>
          <a:bodyPr>
            <a:noAutofit/>
          </a:bodyPr>
          <a:lstStyle>
            <a:lvl1pPr marL="0" indent="0" algn="l">
              <a:buNone/>
              <a:defRPr sz="1400" b="0" i="0">
                <a:solidFill>
                  <a:schemeClr val="accent2"/>
                </a:solidFill>
                <a:latin typeface="+mj-lt"/>
                <a:ea typeface="Roboto Thin" panose="02000000000000000000" pitchFamily="2" charset="0"/>
                <a:cs typeface="Roboto Thin" panose="02000000000000000000" pitchFamily="2"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Click to edit Master </a:t>
            </a:r>
            <a:br>
              <a:rPr lang="en-GB"/>
            </a:br>
            <a:r>
              <a:rPr lang="en-GB"/>
              <a:t>subtitle style</a:t>
            </a:r>
            <a:endParaRPr lang="en-US"/>
          </a:p>
        </p:txBody>
      </p:sp>
    </p:spTree>
    <p:extLst>
      <p:ext uri="{BB962C8B-B14F-4D97-AF65-F5344CB8AC3E}">
        <p14:creationId xmlns:p14="http://schemas.microsoft.com/office/powerpoint/2010/main" val="117809743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half page 3">
    <p:bg>
      <p:bgPr>
        <a:solidFill>
          <a:schemeClr val="accent1"/>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A490B3C-8973-8741-B559-456A5C653A61}"/>
              </a:ext>
            </a:extLst>
          </p:cNvPr>
          <p:cNvSpPr>
            <a:spLocks noGrp="1"/>
          </p:cNvSpPr>
          <p:nvPr>
            <p:ph type="pic" sz="quarter" idx="10" hasCustomPrompt="1"/>
          </p:nvPr>
        </p:nvSpPr>
        <p:spPr>
          <a:xfrm>
            <a:off x="0" y="0"/>
            <a:ext cx="4572000" cy="5143500"/>
          </a:xfrm>
          <a:noFill/>
        </p:spPr>
        <p:txBody>
          <a:bodyPr/>
          <a:lstStyle/>
          <a:p>
            <a:r>
              <a:rPr lang="en-US"/>
              <a:t>Click the icon to add a half page image</a:t>
            </a: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30 March 2023</a:t>
            </a:fld>
            <a:endParaRPr lang="en-US"/>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4572000" y="4874092"/>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sp>
        <p:nvSpPr>
          <p:cNvPr id="4" name="Text Placeholder 3">
            <a:extLst>
              <a:ext uri="{FF2B5EF4-FFF2-40B4-BE49-F238E27FC236}">
                <a16:creationId xmlns:a16="http://schemas.microsoft.com/office/drawing/2014/main" id="{9F452E04-81A7-8A44-9276-8B77899B58AD}"/>
              </a:ext>
            </a:extLst>
          </p:cNvPr>
          <p:cNvSpPr>
            <a:spLocks noGrp="1"/>
          </p:cNvSpPr>
          <p:nvPr>
            <p:ph type="body" sz="quarter" idx="12"/>
          </p:nvPr>
        </p:nvSpPr>
        <p:spPr>
          <a:xfrm>
            <a:off x="4846638" y="889784"/>
            <a:ext cx="4010025" cy="362585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9" name="Picture 8">
            <a:extLst>
              <a:ext uri="{FF2B5EF4-FFF2-40B4-BE49-F238E27FC236}">
                <a16:creationId xmlns:a16="http://schemas.microsoft.com/office/drawing/2014/main" id="{19F4EE78-9EC6-5A42-A27A-643CCD136D02}"/>
              </a:ext>
            </a:extLst>
          </p:cNvPr>
          <p:cNvPicPr>
            <a:picLocks noChangeAspect="1"/>
          </p:cNvPicPr>
          <p:nvPr userDrawn="1"/>
        </p:nvPicPr>
        <p:blipFill>
          <a:blip r:embed="rId2"/>
          <a:stretch>
            <a:fillRect/>
          </a:stretch>
        </p:blipFill>
        <p:spPr>
          <a:xfrm>
            <a:off x="8114339" y="331489"/>
            <a:ext cx="742324" cy="223875"/>
          </a:xfrm>
          <a:prstGeom prst="rect">
            <a:avLst/>
          </a:prstGeom>
        </p:spPr>
      </p:pic>
    </p:spTree>
    <p:extLst>
      <p:ext uri="{BB962C8B-B14F-4D97-AF65-F5344CB8AC3E}">
        <p14:creationId xmlns:p14="http://schemas.microsoft.com/office/powerpoint/2010/main" val="241480435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half page 4">
    <p:bg>
      <p:bgPr>
        <a:solidFill>
          <a:schemeClr val="accent3"/>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A490B3C-8973-8741-B559-456A5C653A61}"/>
              </a:ext>
            </a:extLst>
          </p:cNvPr>
          <p:cNvSpPr>
            <a:spLocks noGrp="1"/>
          </p:cNvSpPr>
          <p:nvPr>
            <p:ph type="pic" sz="quarter" idx="10" hasCustomPrompt="1"/>
          </p:nvPr>
        </p:nvSpPr>
        <p:spPr>
          <a:xfrm>
            <a:off x="0" y="0"/>
            <a:ext cx="4572000" cy="5143500"/>
          </a:xfrm>
          <a:noFill/>
        </p:spPr>
        <p:txBody>
          <a:bodyPr/>
          <a:lstStyle/>
          <a:p>
            <a:r>
              <a:rPr lang="en-US"/>
              <a:t>Click the icon to add a half page image</a:t>
            </a: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30 March 2023</a:t>
            </a:fld>
            <a:endParaRPr lang="en-US"/>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4572000" y="4874092"/>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sp>
        <p:nvSpPr>
          <p:cNvPr id="4" name="Text Placeholder 3">
            <a:extLst>
              <a:ext uri="{FF2B5EF4-FFF2-40B4-BE49-F238E27FC236}">
                <a16:creationId xmlns:a16="http://schemas.microsoft.com/office/drawing/2014/main" id="{9F452E04-81A7-8A44-9276-8B77899B58AD}"/>
              </a:ext>
            </a:extLst>
          </p:cNvPr>
          <p:cNvSpPr>
            <a:spLocks noGrp="1"/>
          </p:cNvSpPr>
          <p:nvPr>
            <p:ph type="body" sz="quarter" idx="12"/>
          </p:nvPr>
        </p:nvSpPr>
        <p:spPr>
          <a:xfrm>
            <a:off x="4846638" y="889784"/>
            <a:ext cx="4010025" cy="362585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9" name="Picture 8">
            <a:extLst>
              <a:ext uri="{FF2B5EF4-FFF2-40B4-BE49-F238E27FC236}">
                <a16:creationId xmlns:a16="http://schemas.microsoft.com/office/drawing/2014/main" id="{980889F2-963A-464A-953E-02B93DB3F238}"/>
              </a:ext>
            </a:extLst>
          </p:cNvPr>
          <p:cNvPicPr>
            <a:picLocks noChangeAspect="1"/>
          </p:cNvPicPr>
          <p:nvPr userDrawn="1"/>
        </p:nvPicPr>
        <p:blipFill>
          <a:blip r:embed="rId2"/>
          <a:stretch>
            <a:fillRect/>
          </a:stretch>
        </p:blipFill>
        <p:spPr>
          <a:xfrm>
            <a:off x="8114339" y="331489"/>
            <a:ext cx="742324" cy="223875"/>
          </a:xfrm>
          <a:prstGeom prst="rect">
            <a:avLst/>
          </a:prstGeom>
        </p:spPr>
      </p:pic>
    </p:spTree>
    <p:extLst>
      <p:ext uri="{BB962C8B-B14F-4D97-AF65-F5344CB8AC3E}">
        <p14:creationId xmlns:p14="http://schemas.microsoft.com/office/powerpoint/2010/main" val="157485709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half page 5">
    <p:bg>
      <p:bgPr>
        <a:solidFill>
          <a:schemeClr val="accent4"/>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A490B3C-8973-8741-B559-456A5C653A61}"/>
              </a:ext>
            </a:extLst>
          </p:cNvPr>
          <p:cNvSpPr>
            <a:spLocks noGrp="1"/>
          </p:cNvSpPr>
          <p:nvPr>
            <p:ph type="pic" sz="quarter" idx="10" hasCustomPrompt="1"/>
          </p:nvPr>
        </p:nvSpPr>
        <p:spPr>
          <a:xfrm>
            <a:off x="0" y="0"/>
            <a:ext cx="4572000" cy="5143500"/>
          </a:xfrm>
          <a:noFill/>
        </p:spPr>
        <p:txBody>
          <a:bodyPr/>
          <a:lstStyle/>
          <a:p>
            <a:r>
              <a:rPr lang="en-US"/>
              <a:t>Click the icon to add a half page image</a:t>
            </a: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30 March 2023</a:t>
            </a:fld>
            <a:endParaRPr lang="en-US"/>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4572000" y="4874092"/>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sp>
        <p:nvSpPr>
          <p:cNvPr id="4" name="Text Placeholder 3">
            <a:extLst>
              <a:ext uri="{FF2B5EF4-FFF2-40B4-BE49-F238E27FC236}">
                <a16:creationId xmlns:a16="http://schemas.microsoft.com/office/drawing/2014/main" id="{9F452E04-81A7-8A44-9276-8B77899B58AD}"/>
              </a:ext>
            </a:extLst>
          </p:cNvPr>
          <p:cNvSpPr>
            <a:spLocks noGrp="1"/>
          </p:cNvSpPr>
          <p:nvPr>
            <p:ph type="body" sz="quarter" idx="12"/>
          </p:nvPr>
        </p:nvSpPr>
        <p:spPr>
          <a:xfrm>
            <a:off x="4846638" y="889784"/>
            <a:ext cx="4010025" cy="362585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9" name="Picture 8">
            <a:extLst>
              <a:ext uri="{FF2B5EF4-FFF2-40B4-BE49-F238E27FC236}">
                <a16:creationId xmlns:a16="http://schemas.microsoft.com/office/drawing/2014/main" id="{ED7AA5D8-97CC-C84E-B7CB-EEEBF1C12820}"/>
              </a:ext>
            </a:extLst>
          </p:cNvPr>
          <p:cNvPicPr>
            <a:picLocks noChangeAspect="1"/>
          </p:cNvPicPr>
          <p:nvPr userDrawn="1"/>
        </p:nvPicPr>
        <p:blipFill>
          <a:blip r:embed="rId2"/>
          <a:stretch>
            <a:fillRect/>
          </a:stretch>
        </p:blipFill>
        <p:spPr>
          <a:xfrm>
            <a:off x="8114339" y="331489"/>
            <a:ext cx="742324" cy="223875"/>
          </a:xfrm>
          <a:prstGeom prst="rect">
            <a:avLst/>
          </a:prstGeom>
        </p:spPr>
      </p:pic>
    </p:spTree>
    <p:extLst>
      <p:ext uri="{BB962C8B-B14F-4D97-AF65-F5344CB8AC3E}">
        <p14:creationId xmlns:p14="http://schemas.microsoft.com/office/powerpoint/2010/main" val="356375839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half page 6">
    <p:bg>
      <p:bgPr>
        <a:solidFill>
          <a:schemeClr val="accent5"/>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A490B3C-8973-8741-B559-456A5C653A61}"/>
              </a:ext>
            </a:extLst>
          </p:cNvPr>
          <p:cNvSpPr>
            <a:spLocks noGrp="1"/>
          </p:cNvSpPr>
          <p:nvPr>
            <p:ph type="pic" sz="quarter" idx="10" hasCustomPrompt="1"/>
          </p:nvPr>
        </p:nvSpPr>
        <p:spPr>
          <a:xfrm>
            <a:off x="0" y="0"/>
            <a:ext cx="4572000" cy="5143500"/>
          </a:xfrm>
          <a:noFill/>
        </p:spPr>
        <p:txBody>
          <a:bodyPr/>
          <a:lstStyle/>
          <a:p>
            <a:r>
              <a:rPr lang="en-US"/>
              <a:t>Click the icon to add a half page image</a:t>
            </a: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30 March 2023</a:t>
            </a:fld>
            <a:endParaRPr lang="en-US"/>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4572000" y="4874092"/>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sp>
        <p:nvSpPr>
          <p:cNvPr id="4" name="Text Placeholder 3">
            <a:extLst>
              <a:ext uri="{FF2B5EF4-FFF2-40B4-BE49-F238E27FC236}">
                <a16:creationId xmlns:a16="http://schemas.microsoft.com/office/drawing/2014/main" id="{9F452E04-81A7-8A44-9276-8B77899B58AD}"/>
              </a:ext>
            </a:extLst>
          </p:cNvPr>
          <p:cNvSpPr>
            <a:spLocks noGrp="1"/>
          </p:cNvSpPr>
          <p:nvPr>
            <p:ph type="body" sz="quarter" idx="12"/>
          </p:nvPr>
        </p:nvSpPr>
        <p:spPr>
          <a:xfrm>
            <a:off x="4846638" y="889784"/>
            <a:ext cx="4010025" cy="362585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9" name="Picture 8">
            <a:extLst>
              <a:ext uri="{FF2B5EF4-FFF2-40B4-BE49-F238E27FC236}">
                <a16:creationId xmlns:a16="http://schemas.microsoft.com/office/drawing/2014/main" id="{5CE28463-A3D4-7844-8604-F8CE8407B2B4}"/>
              </a:ext>
            </a:extLst>
          </p:cNvPr>
          <p:cNvPicPr>
            <a:picLocks noChangeAspect="1"/>
          </p:cNvPicPr>
          <p:nvPr userDrawn="1"/>
        </p:nvPicPr>
        <p:blipFill>
          <a:blip r:embed="rId2"/>
          <a:stretch>
            <a:fillRect/>
          </a:stretch>
        </p:blipFill>
        <p:spPr>
          <a:xfrm>
            <a:off x="8114339" y="331489"/>
            <a:ext cx="742324" cy="223875"/>
          </a:xfrm>
          <a:prstGeom prst="rect">
            <a:avLst/>
          </a:prstGeom>
        </p:spPr>
      </p:pic>
    </p:spTree>
    <p:extLst>
      <p:ext uri="{BB962C8B-B14F-4D97-AF65-F5344CB8AC3E}">
        <p14:creationId xmlns:p14="http://schemas.microsoft.com/office/powerpoint/2010/main" val="389562256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half page 7">
    <p:bg>
      <p:bgPr>
        <a:solidFill>
          <a:schemeClr val="accent2"/>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A490B3C-8973-8741-B559-456A5C653A61}"/>
              </a:ext>
            </a:extLst>
          </p:cNvPr>
          <p:cNvSpPr>
            <a:spLocks noGrp="1"/>
          </p:cNvSpPr>
          <p:nvPr>
            <p:ph type="pic" sz="quarter" idx="10" hasCustomPrompt="1"/>
          </p:nvPr>
        </p:nvSpPr>
        <p:spPr>
          <a:xfrm>
            <a:off x="0" y="0"/>
            <a:ext cx="4572000" cy="5143500"/>
          </a:xfrm>
          <a:noFill/>
        </p:spPr>
        <p:txBody>
          <a:bodyPr/>
          <a:lstStyle/>
          <a:p>
            <a:r>
              <a:rPr lang="en-US"/>
              <a:t>Click the icon to add a half page image</a:t>
            </a: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30 March 2023</a:t>
            </a:fld>
            <a:endParaRPr lang="en-US"/>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4572000" y="4874092"/>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sp>
        <p:nvSpPr>
          <p:cNvPr id="4" name="Text Placeholder 3">
            <a:extLst>
              <a:ext uri="{FF2B5EF4-FFF2-40B4-BE49-F238E27FC236}">
                <a16:creationId xmlns:a16="http://schemas.microsoft.com/office/drawing/2014/main" id="{9F452E04-81A7-8A44-9276-8B77899B58AD}"/>
              </a:ext>
            </a:extLst>
          </p:cNvPr>
          <p:cNvSpPr>
            <a:spLocks noGrp="1"/>
          </p:cNvSpPr>
          <p:nvPr>
            <p:ph type="body" sz="quarter" idx="12"/>
          </p:nvPr>
        </p:nvSpPr>
        <p:spPr>
          <a:xfrm>
            <a:off x="4846638" y="889784"/>
            <a:ext cx="4010025" cy="362585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9" name="Picture 8">
            <a:extLst>
              <a:ext uri="{FF2B5EF4-FFF2-40B4-BE49-F238E27FC236}">
                <a16:creationId xmlns:a16="http://schemas.microsoft.com/office/drawing/2014/main" id="{49E6ED99-6D7C-C647-A092-E37B33386CDB}"/>
              </a:ext>
            </a:extLst>
          </p:cNvPr>
          <p:cNvPicPr>
            <a:picLocks noChangeAspect="1"/>
          </p:cNvPicPr>
          <p:nvPr userDrawn="1"/>
        </p:nvPicPr>
        <p:blipFill>
          <a:blip r:embed="rId2"/>
          <a:stretch>
            <a:fillRect/>
          </a:stretch>
        </p:blipFill>
        <p:spPr>
          <a:xfrm>
            <a:off x="8114339" y="331489"/>
            <a:ext cx="742324" cy="223875"/>
          </a:xfrm>
          <a:prstGeom prst="rect">
            <a:avLst/>
          </a:prstGeom>
        </p:spPr>
      </p:pic>
    </p:spTree>
    <p:extLst>
      <p:ext uri="{BB962C8B-B14F-4D97-AF65-F5344CB8AC3E}">
        <p14:creationId xmlns:p14="http://schemas.microsoft.com/office/powerpoint/2010/main" val="192255139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half page 8">
    <p:bg>
      <p:bgPr>
        <a:solidFill>
          <a:schemeClr val="tx1"/>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A490B3C-8973-8741-B559-456A5C653A61}"/>
              </a:ext>
            </a:extLst>
          </p:cNvPr>
          <p:cNvSpPr>
            <a:spLocks noGrp="1"/>
          </p:cNvSpPr>
          <p:nvPr>
            <p:ph type="pic" sz="quarter" idx="10" hasCustomPrompt="1"/>
          </p:nvPr>
        </p:nvSpPr>
        <p:spPr>
          <a:xfrm>
            <a:off x="0" y="0"/>
            <a:ext cx="4572000" cy="5143500"/>
          </a:xfrm>
          <a:noFill/>
        </p:spPr>
        <p:txBody>
          <a:bodyPr/>
          <a:lstStyle>
            <a:lvl1pPr>
              <a:defRPr>
                <a:solidFill>
                  <a:schemeClr val="bg1"/>
                </a:solidFill>
              </a:defRPr>
            </a:lvl1pPr>
          </a:lstStyle>
          <a:p>
            <a:r>
              <a:rPr lang="en-US"/>
              <a:t>Click the icon to add a half page image</a:t>
            </a: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pPr/>
              <a:t>30 March 2023</a:t>
            </a:fld>
            <a:endParaRPr lang="en-US"/>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4572000" y="4874092"/>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
        <p:nvSpPr>
          <p:cNvPr id="4" name="Text Placeholder 3">
            <a:extLst>
              <a:ext uri="{FF2B5EF4-FFF2-40B4-BE49-F238E27FC236}">
                <a16:creationId xmlns:a16="http://schemas.microsoft.com/office/drawing/2014/main" id="{9F452E04-81A7-8A44-9276-8B77899B58AD}"/>
              </a:ext>
            </a:extLst>
          </p:cNvPr>
          <p:cNvSpPr>
            <a:spLocks noGrp="1"/>
          </p:cNvSpPr>
          <p:nvPr>
            <p:ph type="body" sz="quarter" idx="12"/>
          </p:nvPr>
        </p:nvSpPr>
        <p:spPr>
          <a:xfrm>
            <a:off x="4846638" y="889784"/>
            <a:ext cx="4010025" cy="3625850"/>
          </a:xfrm>
        </p:spPr>
        <p:txBody>
          <a:bodyPr/>
          <a:lstStyle>
            <a:lvl1pPr>
              <a:buClr>
                <a:schemeClr val="accent1"/>
              </a:buClr>
              <a:defRPr>
                <a:solidFill>
                  <a:schemeClr val="bg1"/>
                </a:solidFill>
              </a:defRPr>
            </a:lvl1pPr>
            <a:lvl2pPr>
              <a:buClr>
                <a:schemeClr val="accent1"/>
              </a:buClr>
              <a:defRPr>
                <a:solidFill>
                  <a:schemeClr val="bg1"/>
                </a:solidFill>
              </a:defRPr>
            </a:lvl2pPr>
            <a:lvl3pPr>
              <a:buClr>
                <a:schemeClr val="accent1"/>
              </a:buClr>
              <a:defRPr>
                <a:solidFill>
                  <a:schemeClr val="bg1"/>
                </a:solidFill>
              </a:defRPr>
            </a:lvl3pPr>
            <a:lvl4pPr>
              <a:buClr>
                <a:schemeClr val="accent1"/>
              </a:buClr>
              <a:defRPr>
                <a:solidFill>
                  <a:schemeClr val="bg1"/>
                </a:solidFill>
              </a:defRPr>
            </a:lvl4pPr>
            <a:lvl5pPr>
              <a:buClr>
                <a:schemeClr val="accent1"/>
              </a:buCl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9" name="Picture 8">
            <a:extLst>
              <a:ext uri="{FF2B5EF4-FFF2-40B4-BE49-F238E27FC236}">
                <a16:creationId xmlns:a16="http://schemas.microsoft.com/office/drawing/2014/main" id="{11897A14-5094-5841-92A6-0015940B5F0B}"/>
              </a:ext>
            </a:extLst>
          </p:cNvPr>
          <p:cNvPicPr>
            <a:picLocks noChangeAspect="1"/>
          </p:cNvPicPr>
          <p:nvPr userDrawn="1"/>
        </p:nvPicPr>
        <p:blipFill>
          <a:blip r:embed="rId2"/>
          <a:srcRect/>
          <a:stretch/>
        </p:blipFill>
        <p:spPr>
          <a:xfrm>
            <a:off x="8114340" y="331489"/>
            <a:ext cx="742322" cy="223875"/>
          </a:xfrm>
          <a:prstGeom prst="rect">
            <a:avLst/>
          </a:prstGeom>
        </p:spPr>
      </p:pic>
    </p:spTree>
    <p:extLst>
      <p:ext uri="{BB962C8B-B14F-4D97-AF65-F5344CB8AC3E}">
        <p14:creationId xmlns:p14="http://schemas.microsoft.com/office/powerpoint/2010/main" val="169680140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1">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049688C-2A31-CD45-8EA2-A5AA11BA56DE}"/>
              </a:ext>
            </a:extLst>
          </p:cNvPr>
          <p:cNvSpPr/>
          <p:nvPr userDrawn="1"/>
        </p:nvSpPr>
        <p:spPr>
          <a:xfrm>
            <a:off x="4571999" y="923827"/>
            <a:ext cx="4284663" cy="3638746"/>
          </a:xfrm>
          <a:prstGeom prst="rect">
            <a:avLst/>
          </a:prstGeom>
          <a:solidFill>
            <a:srgbClr val="3BC0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287338" y="354608"/>
            <a:ext cx="3832176" cy="987425"/>
          </a:xfrm>
        </p:spPr>
        <p:txBody>
          <a:bodyPr anchor="b">
            <a:normAutofit/>
          </a:bodyPr>
          <a:lstStyle>
            <a:lvl1pPr>
              <a:defRPr sz="3200"/>
            </a:lvl1pPr>
          </a:lstStyle>
          <a:p>
            <a:r>
              <a:rPr lang="en-GB"/>
              <a:t>Click to edit </a:t>
            </a:r>
            <a:br>
              <a:rPr lang="en-GB"/>
            </a:br>
            <a:r>
              <a:rPr lang="en-GB"/>
              <a:t>Master title style</a:t>
            </a:r>
            <a:endParaRPr lang="en-US"/>
          </a:p>
        </p:txBody>
      </p:sp>
      <p:sp>
        <p:nvSpPr>
          <p:cNvPr id="3" name="Picture Placeholder 2"/>
          <p:cNvSpPr>
            <a:spLocks noGrp="1" noChangeAspect="1"/>
          </p:cNvSpPr>
          <p:nvPr>
            <p:ph type="pic" idx="1"/>
          </p:nvPr>
        </p:nvSpPr>
        <p:spPr>
          <a:xfrm>
            <a:off x="4831573" y="1168923"/>
            <a:ext cx="3765515" cy="3058933"/>
          </a:xfrm>
        </p:spPr>
        <p:txBody>
          <a:bodyPr anchor="t">
            <a:normAutofit/>
          </a:bodyPr>
          <a:lstStyle>
            <a:lvl1pPr marL="0" indent="0">
              <a:buNone/>
              <a:defRPr sz="16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GB"/>
              <a:t>Click icon to add picture</a:t>
            </a:r>
            <a:endParaRPr lang="en-US"/>
          </a:p>
        </p:txBody>
      </p:sp>
      <p:sp>
        <p:nvSpPr>
          <p:cNvPr id="4" name="Text Placeholder 3"/>
          <p:cNvSpPr>
            <a:spLocks noGrp="1"/>
          </p:cNvSpPr>
          <p:nvPr>
            <p:ph type="body" sz="half" idx="2"/>
          </p:nvPr>
        </p:nvSpPr>
        <p:spPr>
          <a:xfrm>
            <a:off x="287338" y="1543050"/>
            <a:ext cx="3832175"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
        <p:nvSpPr>
          <p:cNvPr id="8" name="Date Placeholder 3">
            <a:extLst>
              <a:ext uri="{FF2B5EF4-FFF2-40B4-BE49-F238E27FC236}">
                <a16:creationId xmlns:a16="http://schemas.microsoft.com/office/drawing/2014/main" id="{7FC6D82E-8B26-884E-A758-F78DE7859C84}"/>
              </a:ext>
            </a:extLst>
          </p:cNvPr>
          <p:cNvSpPr>
            <a:spLocks noGrp="1"/>
          </p:cNvSpPr>
          <p:nvPr>
            <p:ph type="dt" sz="half" idx="10"/>
          </p:nvPr>
        </p:nvSpPr>
        <p:spPr>
          <a:xfrm>
            <a:off x="5963843" y="4803775"/>
            <a:ext cx="2342597" cy="235972"/>
          </a:xfrm>
          <a:prstGeom prst="rect">
            <a:avLst/>
          </a:prstGeom>
        </p:spPr>
        <p:txBody>
          <a:bodyPr vert="horz" lIns="91440" tIns="45720" rIns="0" bIns="45720" rtlCol="0" anchor="ctr"/>
          <a:lstStyle>
            <a:lvl1pPr algn="r">
              <a:defRPr sz="900">
                <a:solidFill>
                  <a:schemeClr val="tx1"/>
                </a:solidFill>
              </a:defRPr>
            </a:lvl1pPr>
          </a:lstStyle>
          <a:p>
            <a:fld id="{44A54624-B99B-AC4F-A116-46AE1742D7F1}" type="datetime4">
              <a:rPr lang="en-GB" smtClean="0"/>
              <a:t>30 March 2023</a:t>
            </a:fld>
            <a:endParaRPr lang="en-US"/>
          </a:p>
        </p:txBody>
      </p:sp>
      <p:sp>
        <p:nvSpPr>
          <p:cNvPr id="9" name="Footer Placeholder 4">
            <a:extLst>
              <a:ext uri="{FF2B5EF4-FFF2-40B4-BE49-F238E27FC236}">
                <a16:creationId xmlns:a16="http://schemas.microsoft.com/office/drawing/2014/main" id="{3972BF83-DDAE-2847-B045-1B83E3D05882}"/>
              </a:ext>
            </a:extLst>
          </p:cNvPr>
          <p:cNvSpPr>
            <a:spLocks noGrp="1"/>
          </p:cNvSpPr>
          <p:nvPr>
            <p:ph type="ftr" sz="quarter" idx="3"/>
          </p:nvPr>
        </p:nvSpPr>
        <p:spPr>
          <a:xfrm>
            <a:off x="287337" y="480377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sp>
        <p:nvSpPr>
          <p:cNvPr id="10" name="Slide Number Placeholder 5">
            <a:extLst>
              <a:ext uri="{FF2B5EF4-FFF2-40B4-BE49-F238E27FC236}">
                <a16:creationId xmlns:a16="http://schemas.microsoft.com/office/drawing/2014/main" id="{BDCF2D1F-40FE-3046-86E0-11C8750C2213}"/>
              </a:ext>
            </a:extLst>
          </p:cNvPr>
          <p:cNvSpPr>
            <a:spLocks noGrp="1"/>
          </p:cNvSpPr>
          <p:nvPr>
            <p:ph type="sldNum" sz="quarter" idx="4"/>
          </p:nvPr>
        </p:nvSpPr>
        <p:spPr>
          <a:xfrm>
            <a:off x="8306441" y="480377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pic>
        <p:nvPicPr>
          <p:cNvPr id="11" name="Picture 10">
            <a:extLst>
              <a:ext uri="{FF2B5EF4-FFF2-40B4-BE49-F238E27FC236}">
                <a16:creationId xmlns:a16="http://schemas.microsoft.com/office/drawing/2014/main" id="{73CFA225-0A54-AB45-8F44-85103F0372E0}"/>
              </a:ext>
            </a:extLst>
          </p:cNvPr>
          <p:cNvPicPr>
            <a:picLocks noChangeAspect="1"/>
          </p:cNvPicPr>
          <p:nvPr userDrawn="1"/>
        </p:nvPicPr>
        <p:blipFill>
          <a:blip r:embed="rId2"/>
          <a:stretch>
            <a:fillRect/>
          </a:stretch>
        </p:blipFill>
        <p:spPr>
          <a:xfrm>
            <a:off x="8114339" y="331489"/>
            <a:ext cx="742324" cy="223875"/>
          </a:xfrm>
          <a:prstGeom prst="rect">
            <a:avLst/>
          </a:prstGeom>
        </p:spPr>
      </p:pic>
    </p:spTree>
    <p:extLst>
      <p:ext uri="{BB962C8B-B14F-4D97-AF65-F5344CB8AC3E}">
        <p14:creationId xmlns:p14="http://schemas.microsoft.com/office/powerpoint/2010/main" val="280731396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2">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049688C-2A31-CD45-8EA2-A5AA11BA56DE}"/>
              </a:ext>
            </a:extLst>
          </p:cNvPr>
          <p:cNvSpPr/>
          <p:nvPr userDrawn="1"/>
        </p:nvSpPr>
        <p:spPr>
          <a:xfrm>
            <a:off x="4571999" y="923827"/>
            <a:ext cx="4284663" cy="363874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287338" y="354608"/>
            <a:ext cx="3832176" cy="987425"/>
          </a:xfrm>
        </p:spPr>
        <p:txBody>
          <a:bodyPr anchor="b">
            <a:normAutofit/>
          </a:bodyPr>
          <a:lstStyle>
            <a:lvl1pPr>
              <a:defRPr sz="3200"/>
            </a:lvl1pPr>
          </a:lstStyle>
          <a:p>
            <a:r>
              <a:rPr lang="en-GB"/>
              <a:t>Click to edit </a:t>
            </a:r>
            <a:br>
              <a:rPr lang="en-GB"/>
            </a:br>
            <a:r>
              <a:rPr lang="en-GB"/>
              <a:t>Master title style</a:t>
            </a:r>
            <a:endParaRPr lang="en-US"/>
          </a:p>
        </p:txBody>
      </p:sp>
      <p:sp>
        <p:nvSpPr>
          <p:cNvPr id="3" name="Picture Placeholder 2"/>
          <p:cNvSpPr>
            <a:spLocks noGrp="1" noChangeAspect="1"/>
          </p:cNvSpPr>
          <p:nvPr>
            <p:ph type="pic" idx="1"/>
          </p:nvPr>
        </p:nvSpPr>
        <p:spPr>
          <a:xfrm>
            <a:off x="4831573" y="1168923"/>
            <a:ext cx="3765515" cy="3058933"/>
          </a:xfrm>
        </p:spPr>
        <p:txBody>
          <a:bodyPr anchor="t">
            <a:normAutofit/>
          </a:bodyPr>
          <a:lstStyle>
            <a:lvl1pPr marL="0" indent="0">
              <a:buNone/>
              <a:defRPr sz="16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GB"/>
              <a:t>Click icon to add picture</a:t>
            </a:r>
            <a:endParaRPr lang="en-US"/>
          </a:p>
        </p:txBody>
      </p:sp>
      <p:sp>
        <p:nvSpPr>
          <p:cNvPr id="4" name="Text Placeholder 3"/>
          <p:cNvSpPr>
            <a:spLocks noGrp="1"/>
          </p:cNvSpPr>
          <p:nvPr>
            <p:ph type="body" sz="half" idx="2"/>
          </p:nvPr>
        </p:nvSpPr>
        <p:spPr>
          <a:xfrm>
            <a:off x="287338" y="1543050"/>
            <a:ext cx="3832175"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
        <p:nvSpPr>
          <p:cNvPr id="8" name="Date Placeholder 3">
            <a:extLst>
              <a:ext uri="{FF2B5EF4-FFF2-40B4-BE49-F238E27FC236}">
                <a16:creationId xmlns:a16="http://schemas.microsoft.com/office/drawing/2014/main" id="{7FC6D82E-8B26-884E-A758-F78DE7859C84}"/>
              </a:ext>
            </a:extLst>
          </p:cNvPr>
          <p:cNvSpPr>
            <a:spLocks noGrp="1"/>
          </p:cNvSpPr>
          <p:nvPr>
            <p:ph type="dt" sz="half" idx="10"/>
          </p:nvPr>
        </p:nvSpPr>
        <p:spPr>
          <a:xfrm>
            <a:off x="5963843" y="4803775"/>
            <a:ext cx="2342597" cy="235972"/>
          </a:xfrm>
          <a:prstGeom prst="rect">
            <a:avLst/>
          </a:prstGeom>
        </p:spPr>
        <p:txBody>
          <a:bodyPr vert="horz" lIns="91440" tIns="45720" rIns="0" bIns="45720" rtlCol="0" anchor="ctr"/>
          <a:lstStyle>
            <a:lvl1pPr algn="r">
              <a:defRPr sz="900">
                <a:solidFill>
                  <a:schemeClr val="tx1"/>
                </a:solidFill>
              </a:defRPr>
            </a:lvl1pPr>
          </a:lstStyle>
          <a:p>
            <a:fld id="{53D41685-637F-A541-9AC9-5F46001ECA27}" type="datetime4">
              <a:rPr lang="en-GB" smtClean="0"/>
              <a:t>30 March 2023</a:t>
            </a:fld>
            <a:endParaRPr lang="en-US"/>
          </a:p>
        </p:txBody>
      </p:sp>
      <p:sp>
        <p:nvSpPr>
          <p:cNvPr id="9" name="Footer Placeholder 4">
            <a:extLst>
              <a:ext uri="{FF2B5EF4-FFF2-40B4-BE49-F238E27FC236}">
                <a16:creationId xmlns:a16="http://schemas.microsoft.com/office/drawing/2014/main" id="{3972BF83-DDAE-2847-B045-1B83E3D05882}"/>
              </a:ext>
            </a:extLst>
          </p:cNvPr>
          <p:cNvSpPr>
            <a:spLocks noGrp="1"/>
          </p:cNvSpPr>
          <p:nvPr>
            <p:ph type="ftr" sz="quarter" idx="3"/>
          </p:nvPr>
        </p:nvSpPr>
        <p:spPr>
          <a:xfrm>
            <a:off x="287337" y="480377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sp>
        <p:nvSpPr>
          <p:cNvPr id="10" name="Slide Number Placeholder 5">
            <a:extLst>
              <a:ext uri="{FF2B5EF4-FFF2-40B4-BE49-F238E27FC236}">
                <a16:creationId xmlns:a16="http://schemas.microsoft.com/office/drawing/2014/main" id="{BDCF2D1F-40FE-3046-86E0-11C8750C2213}"/>
              </a:ext>
            </a:extLst>
          </p:cNvPr>
          <p:cNvSpPr>
            <a:spLocks noGrp="1"/>
          </p:cNvSpPr>
          <p:nvPr>
            <p:ph type="sldNum" sz="quarter" idx="4"/>
          </p:nvPr>
        </p:nvSpPr>
        <p:spPr>
          <a:xfrm>
            <a:off x="8306441" y="480377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pic>
        <p:nvPicPr>
          <p:cNvPr id="11" name="Picture 10">
            <a:extLst>
              <a:ext uri="{FF2B5EF4-FFF2-40B4-BE49-F238E27FC236}">
                <a16:creationId xmlns:a16="http://schemas.microsoft.com/office/drawing/2014/main" id="{28FB05A0-9605-754F-9136-4311D6E2537D}"/>
              </a:ext>
            </a:extLst>
          </p:cNvPr>
          <p:cNvPicPr>
            <a:picLocks noChangeAspect="1"/>
          </p:cNvPicPr>
          <p:nvPr userDrawn="1"/>
        </p:nvPicPr>
        <p:blipFill>
          <a:blip r:embed="rId2"/>
          <a:stretch>
            <a:fillRect/>
          </a:stretch>
        </p:blipFill>
        <p:spPr>
          <a:xfrm>
            <a:off x="8114339" y="331489"/>
            <a:ext cx="742324" cy="223875"/>
          </a:xfrm>
          <a:prstGeom prst="rect">
            <a:avLst/>
          </a:prstGeom>
        </p:spPr>
      </p:pic>
    </p:spTree>
    <p:extLst>
      <p:ext uri="{BB962C8B-B14F-4D97-AF65-F5344CB8AC3E}">
        <p14:creationId xmlns:p14="http://schemas.microsoft.com/office/powerpoint/2010/main" val="322550963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Picture with Caption 3">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049688C-2A31-CD45-8EA2-A5AA11BA56DE}"/>
              </a:ext>
            </a:extLst>
          </p:cNvPr>
          <p:cNvSpPr/>
          <p:nvPr userDrawn="1"/>
        </p:nvSpPr>
        <p:spPr>
          <a:xfrm>
            <a:off x="4571999" y="923827"/>
            <a:ext cx="4284663" cy="363874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287338" y="354608"/>
            <a:ext cx="3832176" cy="987425"/>
          </a:xfrm>
        </p:spPr>
        <p:txBody>
          <a:bodyPr anchor="b">
            <a:normAutofit/>
          </a:bodyPr>
          <a:lstStyle>
            <a:lvl1pPr>
              <a:defRPr sz="3200"/>
            </a:lvl1pPr>
          </a:lstStyle>
          <a:p>
            <a:r>
              <a:rPr lang="en-GB"/>
              <a:t>Click to edit </a:t>
            </a:r>
            <a:br>
              <a:rPr lang="en-GB"/>
            </a:br>
            <a:r>
              <a:rPr lang="en-GB"/>
              <a:t>Master title style</a:t>
            </a:r>
            <a:endParaRPr lang="en-US"/>
          </a:p>
        </p:txBody>
      </p:sp>
      <p:sp>
        <p:nvSpPr>
          <p:cNvPr id="3" name="Picture Placeholder 2"/>
          <p:cNvSpPr>
            <a:spLocks noGrp="1" noChangeAspect="1"/>
          </p:cNvSpPr>
          <p:nvPr>
            <p:ph type="pic" idx="1"/>
          </p:nvPr>
        </p:nvSpPr>
        <p:spPr>
          <a:xfrm>
            <a:off x="4831573" y="1168923"/>
            <a:ext cx="3765515" cy="3058933"/>
          </a:xfrm>
        </p:spPr>
        <p:txBody>
          <a:bodyPr anchor="t">
            <a:normAutofit/>
          </a:bodyPr>
          <a:lstStyle>
            <a:lvl1pPr marL="0" indent="0">
              <a:buNone/>
              <a:defRPr sz="16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GB"/>
              <a:t>Click icon to add picture</a:t>
            </a:r>
            <a:endParaRPr lang="en-US"/>
          </a:p>
        </p:txBody>
      </p:sp>
      <p:sp>
        <p:nvSpPr>
          <p:cNvPr id="4" name="Text Placeholder 3"/>
          <p:cNvSpPr>
            <a:spLocks noGrp="1"/>
          </p:cNvSpPr>
          <p:nvPr>
            <p:ph type="body" sz="half" idx="2"/>
          </p:nvPr>
        </p:nvSpPr>
        <p:spPr>
          <a:xfrm>
            <a:off x="287338" y="1543050"/>
            <a:ext cx="3832175"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
        <p:nvSpPr>
          <p:cNvPr id="5" name="Date Placeholder 4">
            <a:extLst>
              <a:ext uri="{FF2B5EF4-FFF2-40B4-BE49-F238E27FC236}">
                <a16:creationId xmlns:a16="http://schemas.microsoft.com/office/drawing/2014/main" id="{821A12B7-EBC2-C64B-BA30-5EC28CE63A86}"/>
              </a:ext>
            </a:extLst>
          </p:cNvPr>
          <p:cNvSpPr>
            <a:spLocks noGrp="1"/>
          </p:cNvSpPr>
          <p:nvPr>
            <p:ph type="dt" sz="half" idx="10"/>
          </p:nvPr>
        </p:nvSpPr>
        <p:spPr/>
        <p:txBody>
          <a:bodyPr/>
          <a:lstStyle>
            <a:lvl1pPr>
              <a:defRPr>
                <a:solidFill>
                  <a:schemeClr val="tx1"/>
                </a:solidFill>
              </a:defRPr>
            </a:lvl1pPr>
          </a:lstStyle>
          <a:p>
            <a:fld id="{64CF22F4-70E1-3247-8A10-6817A6DE4064}" type="datetime4">
              <a:rPr lang="en-GB" smtClean="0"/>
              <a:t>30 March 2023</a:t>
            </a:fld>
            <a:endParaRPr lang="en-US"/>
          </a:p>
        </p:txBody>
      </p:sp>
      <p:sp>
        <p:nvSpPr>
          <p:cNvPr id="6" name="Footer Placeholder 5">
            <a:extLst>
              <a:ext uri="{FF2B5EF4-FFF2-40B4-BE49-F238E27FC236}">
                <a16:creationId xmlns:a16="http://schemas.microsoft.com/office/drawing/2014/main" id="{BDED0BC9-6DEF-B04F-90B0-B4C92A566CFF}"/>
              </a:ext>
            </a:extLst>
          </p:cNvPr>
          <p:cNvSpPr>
            <a:spLocks noGrp="1"/>
          </p:cNvSpPr>
          <p:nvPr>
            <p:ph type="ftr" sz="quarter" idx="11"/>
          </p:nvPr>
        </p:nvSpPr>
        <p:spPr/>
        <p:txBody>
          <a:bodyPr/>
          <a:lstStyle>
            <a:lvl1pPr>
              <a:defRPr>
                <a:solidFill>
                  <a:schemeClr val="tx1"/>
                </a:solidFill>
              </a:defRPr>
            </a:lvl1pPr>
          </a:lstStyle>
          <a:p>
            <a:r>
              <a:rPr lang="en-US"/>
              <a:t>Security marking: </a:t>
            </a:r>
            <a:r>
              <a:rPr lang="en-US" b="1"/>
              <a:t>PUBLIC/INTERNAL USE ONLY/CONFIDENTIAL</a:t>
            </a:r>
          </a:p>
        </p:txBody>
      </p:sp>
      <p:sp>
        <p:nvSpPr>
          <p:cNvPr id="7" name="Slide Number Placeholder 6">
            <a:extLst>
              <a:ext uri="{FF2B5EF4-FFF2-40B4-BE49-F238E27FC236}">
                <a16:creationId xmlns:a16="http://schemas.microsoft.com/office/drawing/2014/main" id="{0D315095-21DE-484F-BA48-3A0FD349F51A}"/>
              </a:ext>
            </a:extLst>
          </p:cNvPr>
          <p:cNvSpPr>
            <a:spLocks noGrp="1"/>
          </p:cNvSpPr>
          <p:nvPr>
            <p:ph type="sldNum" sz="quarter" idx="12"/>
          </p:nvPr>
        </p:nvSpPr>
        <p:spPr/>
        <p:txBody>
          <a:bodyPr/>
          <a:lstStyle>
            <a:lvl1pPr>
              <a:defRPr>
                <a:solidFill>
                  <a:schemeClr val="tx1"/>
                </a:solidFill>
              </a:defRPr>
            </a:lvl1pPr>
          </a:lstStyle>
          <a:p>
            <a:r>
              <a:rPr lang="en-US"/>
              <a:t>|   </a:t>
            </a:r>
            <a:fld id="{D7A593A7-184A-6D43-8A36-702213271FF9}" type="slidenum">
              <a:rPr lang="en-US" smtClean="0"/>
              <a:pPr/>
              <a:t>‹#›</a:t>
            </a:fld>
            <a:endParaRPr lang="en-US"/>
          </a:p>
        </p:txBody>
      </p:sp>
      <p:pic>
        <p:nvPicPr>
          <p:cNvPr id="10" name="Picture 9">
            <a:extLst>
              <a:ext uri="{FF2B5EF4-FFF2-40B4-BE49-F238E27FC236}">
                <a16:creationId xmlns:a16="http://schemas.microsoft.com/office/drawing/2014/main" id="{E880A967-DE58-6D40-A388-1FCF3D6A9AC1}"/>
              </a:ext>
            </a:extLst>
          </p:cNvPr>
          <p:cNvPicPr>
            <a:picLocks noChangeAspect="1"/>
          </p:cNvPicPr>
          <p:nvPr userDrawn="1"/>
        </p:nvPicPr>
        <p:blipFill>
          <a:blip r:embed="rId2"/>
          <a:stretch>
            <a:fillRect/>
          </a:stretch>
        </p:blipFill>
        <p:spPr>
          <a:xfrm>
            <a:off x="8114339" y="331489"/>
            <a:ext cx="742324" cy="223875"/>
          </a:xfrm>
          <a:prstGeom prst="rect">
            <a:avLst/>
          </a:prstGeom>
        </p:spPr>
      </p:pic>
    </p:spTree>
    <p:extLst>
      <p:ext uri="{BB962C8B-B14F-4D97-AF65-F5344CB8AC3E}">
        <p14:creationId xmlns:p14="http://schemas.microsoft.com/office/powerpoint/2010/main" val="50849943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Picture with Caption 4">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049688C-2A31-CD45-8EA2-A5AA11BA56DE}"/>
              </a:ext>
            </a:extLst>
          </p:cNvPr>
          <p:cNvSpPr/>
          <p:nvPr userDrawn="1"/>
        </p:nvSpPr>
        <p:spPr>
          <a:xfrm>
            <a:off x="4571999" y="923827"/>
            <a:ext cx="4284663" cy="363874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287338" y="354608"/>
            <a:ext cx="3832176" cy="987425"/>
          </a:xfrm>
        </p:spPr>
        <p:txBody>
          <a:bodyPr anchor="b">
            <a:normAutofit/>
          </a:bodyPr>
          <a:lstStyle>
            <a:lvl1pPr>
              <a:defRPr sz="3200"/>
            </a:lvl1pPr>
          </a:lstStyle>
          <a:p>
            <a:r>
              <a:rPr lang="en-GB"/>
              <a:t>Click to edit </a:t>
            </a:r>
            <a:br>
              <a:rPr lang="en-GB"/>
            </a:br>
            <a:r>
              <a:rPr lang="en-GB"/>
              <a:t>Master title style</a:t>
            </a:r>
            <a:endParaRPr lang="en-US"/>
          </a:p>
        </p:txBody>
      </p:sp>
      <p:sp>
        <p:nvSpPr>
          <p:cNvPr id="3" name="Picture Placeholder 2"/>
          <p:cNvSpPr>
            <a:spLocks noGrp="1" noChangeAspect="1"/>
          </p:cNvSpPr>
          <p:nvPr>
            <p:ph type="pic" idx="1"/>
          </p:nvPr>
        </p:nvSpPr>
        <p:spPr>
          <a:xfrm>
            <a:off x="4831573" y="1168923"/>
            <a:ext cx="3765515" cy="3058933"/>
          </a:xfrm>
        </p:spPr>
        <p:txBody>
          <a:bodyPr anchor="t">
            <a:normAutofit/>
          </a:bodyPr>
          <a:lstStyle>
            <a:lvl1pPr marL="0" indent="0">
              <a:buNone/>
              <a:defRPr sz="16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GB"/>
              <a:t>Click icon to add picture</a:t>
            </a:r>
            <a:endParaRPr lang="en-US"/>
          </a:p>
        </p:txBody>
      </p:sp>
      <p:sp>
        <p:nvSpPr>
          <p:cNvPr id="4" name="Text Placeholder 3"/>
          <p:cNvSpPr>
            <a:spLocks noGrp="1"/>
          </p:cNvSpPr>
          <p:nvPr>
            <p:ph type="body" sz="half" idx="2"/>
          </p:nvPr>
        </p:nvSpPr>
        <p:spPr>
          <a:xfrm>
            <a:off x="287338" y="1543050"/>
            <a:ext cx="3832175"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
        <p:nvSpPr>
          <p:cNvPr id="8" name="Date Placeholder 3">
            <a:extLst>
              <a:ext uri="{FF2B5EF4-FFF2-40B4-BE49-F238E27FC236}">
                <a16:creationId xmlns:a16="http://schemas.microsoft.com/office/drawing/2014/main" id="{7FC6D82E-8B26-884E-A758-F78DE7859C84}"/>
              </a:ext>
            </a:extLst>
          </p:cNvPr>
          <p:cNvSpPr>
            <a:spLocks noGrp="1"/>
          </p:cNvSpPr>
          <p:nvPr>
            <p:ph type="dt" sz="half" idx="10"/>
          </p:nvPr>
        </p:nvSpPr>
        <p:spPr>
          <a:xfrm>
            <a:off x="5963843" y="4803775"/>
            <a:ext cx="2342597" cy="235972"/>
          </a:xfrm>
          <a:prstGeom prst="rect">
            <a:avLst/>
          </a:prstGeom>
        </p:spPr>
        <p:txBody>
          <a:bodyPr vert="horz" lIns="91440" tIns="45720" rIns="0" bIns="45720" rtlCol="0" anchor="ctr"/>
          <a:lstStyle>
            <a:lvl1pPr algn="r">
              <a:defRPr sz="900">
                <a:solidFill>
                  <a:schemeClr val="tx1"/>
                </a:solidFill>
              </a:defRPr>
            </a:lvl1pPr>
          </a:lstStyle>
          <a:p>
            <a:fld id="{3A6D6FAE-D43A-044F-91A1-990520CC9738}" type="datetime4">
              <a:rPr lang="en-GB" smtClean="0"/>
              <a:t>30 March 2023</a:t>
            </a:fld>
            <a:endParaRPr lang="en-US"/>
          </a:p>
        </p:txBody>
      </p:sp>
      <p:sp>
        <p:nvSpPr>
          <p:cNvPr id="9" name="Footer Placeholder 4">
            <a:extLst>
              <a:ext uri="{FF2B5EF4-FFF2-40B4-BE49-F238E27FC236}">
                <a16:creationId xmlns:a16="http://schemas.microsoft.com/office/drawing/2014/main" id="{3972BF83-DDAE-2847-B045-1B83E3D05882}"/>
              </a:ext>
            </a:extLst>
          </p:cNvPr>
          <p:cNvSpPr>
            <a:spLocks noGrp="1"/>
          </p:cNvSpPr>
          <p:nvPr>
            <p:ph type="ftr" sz="quarter" idx="3"/>
          </p:nvPr>
        </p:nvSpPr>
        <p:spPr>
          <a:xfrm>
            <a:off x="287337" y="480377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sp>
        <p:nvSpPr>
          <p:cNvPr id="10" name="Slide Number Placeholder 5">
            <a:extLst>
              <a:ext uri="{FF2B5EF4-FFF2-40B4-BE49-F238E27FC236}">
                <a16:creationId xmlns:a16="http://schemas.microsoft.com/office/drawing/2014/main" id="{BDCF2D1F-40FE-3046-86E0-11C8750C2213}"/>
              </a:ext>
            </a:extLst>
          </p:cNvPr>
          <p:cNvSpPr>
            <a:spLocks noGrp="1"/>
          </p:cNvSpPr>
          <p:nvPr>
            <p:ph type="sldNum" sz="quarter" idx="4"/>
          </p:nvPr>
        </p:nvSpPr>
        <p:spPr>
          <a:xfrm>
            <a:off x="8306441" y="480377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pic>
        <p:nvPicPr>
          <p:cNvPr id="11" name="Picture 10">
            <a:extLst>
              <a:ext uri="{FF2B5EF4-FFF2-40B4-BE49-F238E27FC236}">
                <a16:creationId xmlns:a16="http://schemas.microsoft.com/office/drawing/2014/main" id="{F9D1B77C-60BD-ED41-9FF7-9A684459068E}"/>
              </a:ext>
            </a:extLst>
          </p:cNvPr>
          <p:cNvPicPr>
            <a:picLocks noChangeAspect="1"/>
          </p:cNvPicPr>
          <p:nvPr userDrawn="1"/>
        </p:nvPicPr>
        <p:blipFill>
          <a:blip r:embed="rId2"/>
          <a:stretch>
            <a:fillRect/>
          </a:stretch>
        </p:blipFill>
        <p:spPr>
          <a:xfrm>
            <a:off x="8114339" y="331489"/>
            <a:ext cx="742324" cy="223875"/>
          </a:xfrm>
          <a:prstGeom prst="rect">
            <a:avLst/>
          </a:prstGeom>
        </p:spPr>
      </p:pic>
    </p:spTree>
    <p:extLst>
      <p:ext uri="{BB962C8B-B14F-4D97-AF65-F5344CB8AC3E}">
        <p14:creationId xmlns:p14="http://schemas.microsoft.com/office/powerpoint/2010/main" val="15287874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Title Slide 8">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653F253-0BE7-3746-8016-0FBCE1C8F50B}"/>
              </a:ext>
            </a:extLst>
          </p:cNvPr>
          <p:cNvSpPr/>
          <p:nvPr userDrawn="1"/>
        </p:nvSpPr>
        <p:spPr>
          <a:xfrm>
            <a:off x="295180" y="555625"/>
            <a:ext cx="4958138" cy="40163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8ACB9580-A0AF-D94B-89D1-593DC75D3486}"/>
              </a:ext>
            </a:extLst>
          </p:cNvPr>
          <p:cNvSpPr>
            <a:spLocks noGrp="1"/>
          </p:cNvSpPr>
          <p:nvPr>
            <p:ph type="ctrTitle" hasCustomPrompt="1"/>
          </p:nvPr>
        </p:nvSpPr>
        <p:spPr>
          <a:xfrm>
            <a:off x="645459" y="1006608"/>
            <a:ext cx="4240306" cy="1924851"/>
          </a:xfrm>
        </p:spPr>
        <p:txBody>
          <a:bodyPr anchor="b"/>
          <a:lstStyle>
            <a:lvl1pPr algn="l">
              <a:defRPr sz="4500">
                <a:solidFill>
                  <a:schemeClr val="bg1"/>
                </a:solidFill>
              </a:defRPr>
            </a:lvl1pPr>
          </a:lstStyle>
          <a:p>
            <a:r>
              <a:rPr lang="en-GB"/>
              <a:t>Click to edit </a:t>
            </a:r>
            <a:br>
              <a:rPr lang="en-GB"/>
            </a:br>
            <a:r>
              <a:rPr lang="en-GB"/>
              <a:t>Master title style</a:t>
            </a:r>
            <a:endParaRPr lang="en-US"/>
          </a:p>
        </p:txBody>
      </p:sp>
      <p:pic>
        <p:nvPicPr>
          <p:cNvPr id="3" name="Picture 2">
            <a:extLst>
              <a:ext uri="{FF2B5EF4-FFF2-40B4-BE49-F238E27FC236}">
                <a16:creationId xmlns:a16="http://schemas.microsoft.com/office/drawing/2014/main" id="{443C8A79-F2A1-7748-AF9A-AB8754DEDA5F}"/>
              </a:ext>
            </a:extLst>
          </p:cNvPr>
          <p:cNvPicPr>
            <a:picLocks noChangeAspect="1"/>
          </p:cNvPicPr>
          <p:nvPr userDrawn="1"/>
        </p:nvPicPr>
        <p:blipFill>
          <a:blip r:embed="rId3"/>
          <a:srcRect/>
          <a:stretch/>
        </p:blipFill>
        <p:spPr>
          <a:xfrm>
            <a:off x="645459" y="3975660"/>
            <a:ext cx="800100" cy="241300"/>
          </a:xfrm>
          <a:prstGeom prst="rect">
            <a:avLst/>
          </a:prstGeom>
        </p:spPr>
      </p:pic>
      <p:sp>
        <p:nvSpPr>
          <p:cNvPr id="7" name="Subtitle 2">
            <a:extLst>
              <a:ext uri="{FF2B5EF4-FFF2-40B4-BE49-F238E27FC236}">
                <a16:creationId xmlns:a16="http://schemas.microsoft.com/office/drawing/2014/main" id="{D436A2F7-9060-6E45-A646-4B9059CBD7FA}"/>
              </a:ext>
            </a:extLst>
          </p:cNvPr>
          <p:cNvSpPr>
            <a:spLocks noGrp="1"/>
          </p:cNvSpPr>
          <p:nvPr>
            <p:ph type="subTitle" idx="1" hasCustomPrompt="1"/>
          </p:nvPr>
        </p:nvSpPr>
        <p:spPr>
          <a:xfrm>
            <a:off x="645459" y="3030071"/>
            <a:ext cx="4491318" cy="590550"/>
          </a:xfrm>
        </p:spPr>
        <p:txBody>
          <a:bodyPr>
            <a:noAutofit/>
          </a:bodyPr>
          <a:lstStyle>
            <a:lvl1pPr marL="0" indent="0" algn="l">
              <a:buNone/>
              <a:defRPr sz="1400" b="0" i="0">
                <a:solidFill>
                  <a:schemeClr val="accent1"/>
                </a:solidFill>
                <a:latin typeface="+mj-lt"/>
                <a:ea typeface="Roboto Thin" panose="02000000000000000000" pitchFamily="2" charset="0"/>
                <a:cs typeface="Roboto Thin" panose="02000000000000000000" pitchFamily="2"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Click to edit Master </a:t>
            </a:r>
            <a:br>
              <a:rPr lang="en-GB"/>
            </a:br>
            <a:r>
              <a:rPr lang="en-GB"/>
              <a:t>subtitle style</a:t>
            </a:r>
            <a:endParaRPr lang="en-US"/>
          </a:p>
        </p:txBody>
      </p:sp>
    </p:spTree>
    <p:extLst>
      <p:ext uri="{BB962C8B-B14F-4D97-AF65-F5344CB8AC3E}">
        <p14:creationId xmlns:p14="http://schemas.microsoft.com/office/powerpoint/2010/main" val="3639076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picTx" preserve="1">
  <p:cSld name="Picture with Caption 5">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049688C-2A31-CD45-8EA2-A5AA11BA56DE}"/>
              </a:ext>
            </a:extLst>
          </p:cNvPr>
          <p:cNvSpPr/>
          <p:nvPr userDrawn="1"/>
        </p:nvSpPr>
        <p:spPr>
          <a:xfrm>
            <a:off x="4571999" y="923827"/>
            <a:ext cx="4284663" cy="3638746"/>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287338" y="353453"/>
            <a:ext cx="3832176" cy="987425"/>
          </a:xfrm>
        </p:spPr>
        <p:txBody>
          <a:bodyPr anchor="b">
            <a:normAutofit/>
          </a:bodyPr>
          <a:lstStyle>
            <a:lvl1pPr>
              <a:defRPr sz="3200"/>
            </a:lvl1pPr>
          </a:lstStyle>
          <a:p>
            <a:r>
              <a:rPr lang="en-GB"/>
              <a:t>Click to edit </a:t>
            </a:r>
            <a:br>
              <a:rPr lang="en-GB"/>
            </a:br>
            <a:r>
              <a:rPr lang="en-GB"/>
              <a:t>Master title style</a:t>
            </a:r>
            <a:endParaRPr lang="en-US"/>
          </a:p>
        </p:txBody>
      </p:sp>
      <p:sp>
        <p:nvSpPr>
          <p:cNvPr id="3" name="Picture Placeholder 2"/>
          <p:cNvSpPr>
            <a:spLocks noGrp="1" noChangeAspect="1"/>
          </p:cNvSpPr>
          <p:nvPr>
            <p:ph type="pic" idx="1"/>
          </p:nvPr>
        </p:nvSpPr>
        <p:spPr>
          <a:xfrm>
            <a:off x="4831573" y="1168923"/>
            <a:ext cx="3765515" cy="3058933"/>
          </a:xfrm>
        </p:spPr>
        <p:txBody>
          <a:bodyPr anchor="t">
            <a:normAutofit/>
          </a:bodyPr>
          <a:lstStyle>
            <a:lvl1pPr marL="0" indent="0">
              <a:buNone/>
              <a:defRPr sz="16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GB"/>
              <a:t>Click icon to add picture</a:t>
            </a:r>
            <a:endParaRPr lang="en-US"/>
          </a:p>
        </p:txBody>
      </p:sp>
      <p:sp>
        <p:nvSpPr>
          <p:cNvPr id="4" name="Text Placeholder 3"/>
          <p:cNvSpPr>
            <a:spLocks noGrp="1"/>
          </p:cNvSpPr>
          <p:nvPr>
            <p:ph type="body" sz="half" idx="2"/>
          </p:nvPr>
        </p:nvSpPr>
        <p:spPr>
          <a:xfrm>
            <a:off x="287338" y="1543050"/>
            <a:ext cx="3832175"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
        <p:nvSpPr>
          <p:cNvPr id="8" name="Date Placeholder 3">
            <a:extLst>
              <a:ext uri="{FF2B5EF4-FFF2-40B4-BE49-F238E27FC236}">
                <a16:creationId xmlns:a16="http://schemas.microsoft.com/office/drawing/2014/main" id="{7FC6D82E-8B26-884E-A758-F78DE7859C84}"/>
              </a:ext>
            </a:extLst>
          </p:cNvPr>
          <p:cNvSpPr>
            <a:spLocks noGrp="1"/>
          </p:cNvSpPr>
          <p:nvPr>
            <p:ph type="dt" sz="half" idx="10"/>
          </p:nvPr>
        </p:nvSpPr>
        <p:spPr>
          <a:xfrm>
            <a:off x="5963843" y="4803775"/>
            <a:ext cx="2342597" cy="235972"/>
          </a:xfrm>
          <a:prstGeom prst="rect">
            <a:avLst/>
          </a:prstGeom>
        </p:spPr>
        <p:txBody>
          <a:bodyPr vert="horz" lIns="91440" tIns="45720" rIns="0" bIns="45720" rtlCol="0" anchor="ctr"/>
          <a:lstStyle>
            <a:lvl1pPr algn="r">
              <a:defRPr sz="900">
                <a:solidFill>
                  <a:schemeClr val="tx1"/>
                </a:solidFill>
              </a:defRPr>
            </a:lvl1pPr>
          </a:lstStyle>
          <a:p>
            <a:fld id="{59F323AB-CA4F-FD4D-A9F9-7AB88D73544A}" type="datetime4">
              <a:rPr lang="en-GB" smtClean="0"/>
              <a:t>30 March 2023</a:t>
            </a:fld>
            <a:endParaRPr lang="en-US"/>
          </a:p>
        </p:txBody>
      </p:sp>
      <p:sp>
        <p:nvSpPr>
          <p:cNvPr id="9" name="Footer Placeholder 4">
            <a:extLst>
              <a:ext uri="{FF2B5EF4-FFF2-40B4-BE49-F238E27FC236}">
                <a16:creationId xmlns:a16="http://schemas.microsoft.com/office/drawing/2014/main" id="{3972BF83-DDAE-2847-B045-1B83E3D05882}"/>
              </a:ext>
            </a:extLst>
          </p:cNvPr>
          <p:cNvSpPr>
            <a:spLocks noGrp="1"/>
          </p:cNvSpPr>
          <p:nvPr>
            <p:ph type="ftr" sz="quarter" idx="3"/>
          </p:nvPr>
        </p:nvSpPr>
        <p:spPr>
          <a:xfrm>
            <a:off x="287337" y="480377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sp>
        <p:nvSpPr>
          <p:cNvPr id="10" name="Slide Number Placeholder 5">
            <a:extLst>
              <a:ext uri="{FF2B5EF4-FFF2-40B4-BE49-F238E27FC236}">
                <a16:creationId xmlns:a16="http://schemas.microsoft.com/office/drawing/2014/main" id="{BDCF2D1F-40FE-3046-86E0-11C8750C2213}"/>
              </a:ext>
            </a:extLst>
          </p:cNvPr>
          <p:cNvSpPr>
            <a:spLocks noGrp="1"/>
          </p:cNvSpPr>
          <p:nvPr>
            <p:ph type="sldNum" sz="quarter" idx="4"/>
          </p:nvPr>
        </p:nvSpPr>
        <p:spPr>
          <a:xfrm>
            <a:off x="8306441" y="480377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pic>
        <p:nvPicPr>
          <p:cNvPr id="11" name="Picture 10">
            <a:extLst>
              <a:ext uri="{FF2B5EF4-FFF2-40B4-BE49-F238E27FC236}">
                <a16:creationId xmlns:a16="http://schemas.microsoft.com/office/drawing/2014/main" id="{216E5FB6-94A6-6245-BC21-4AAE802500C0}"/>
              </a:ext>
            </a:extLst>
          </p:cNvPr>
          <p:cNvPicPr>
            <a:picLocks noChangeAspect="1"/>
          </p:cNvPicPr>
          <p:nvPr userDrawn="1"/>
        </p:nvPicPr>
        <p:blipFill>
          <a:blip r:embed="rId2"/>
          <a:stretch>
            <a:fillRect/>
          </a:stretch>
        </p:blipFill>
        <p:spPr>
          <a:xfrm>
            <a:off x="8114339" y="331489"/>
            <a:ext cx="742324" cy="223875"/>
          </a:xfrm>
          <a:prstGeom prst="rect">
            <a:avLst/>
          </a:prstGeom>
        </p:spPr>
      </p:pic>
    </p:spTree>
    <p:extLst>
      <p:ext uri="{BB962C8B-B14F-4D97-AF65-F5344CB8AC3E}">
        <p14:creationId xmlns:p14="http://schemas.microsoft.com/office/powerpoint/2010/main" val="56141285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picTx" preserve="1">
  <p:cSld name="1_Picture with Caption 5">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049688C-2A31-CD45-8EA2-A5AA11BA56DE}"/>
              </a:ext>
            </a:extLst>
          </p:cNvPr>
          <p:cNvSpPr/>
          <p:nvPr userDrawn="1"/>
        </p:nvSpPr>
        <p:spPr>
          <a:xfrm>
            <a:off x="4571999" y="923827"/>
            <a:ext cx="4284663" cy="363874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287338" y="353453"/>
            <a:ext cx="3832176" cy="987425"/>
          </a:xfrm>
        </p:spPr>
        <p:txBody>
          <a:bodyPr anchor="b">
            <a:normAutofit/>
          </a:bodyPr>
          <a:lstStyle>
            <a:lvl1pPr>
              <a:defRPr sz="3200"/>
            </a:lvl1pPr>
          </a:lstStyle>
          <a:p>
            <a:r>
              <a:rPr lang="en-GB"/>
              <a:t>Click to edit </a:t>
            </a:r>
            <a:br>
              <a:rPr lang="en-GB"/>
            </a:br>
            <a:r>
              <a:rPr lang="en-GB"/>
              <a:t>Master title style</a:t>
            </a:r>
            <a:endParaRPr lang="en-US"/>
          </a:p>
        </p:txBody>
      </p:sp>
      <p:sp>
        <p:nvSpPr>
          <p:cNvPr id="3" name="Picture Placeholder 2"/>
          <p:cNvSpPr>
            <a:spLocks noGrp="1" noChangeAspect="1"/>
          </p:cNvSpPr>
          <p:nvPr>
            <p:ph type="pic" idx="1"/>
          </p:nvPr>
        </p:nvSpPr>
        <p:spPr>
          <a:xfrm>
            <a:off x="4831573" y="1168923"/>
            <a:ext cx="3765515" cy="3058933"/>
          </a:xfrm>
        </p:spPr>
        <p:txBody>
          <a:bodyPr anchor="t">
            <a:normAutofit/>
          </a:bodyPr>
          <a:lstStyle>
            <a:lvl1pPr marL="0" indent="0">
              <a:buNone/>
              <a:defRPr sz="16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GB"/>
              <a:t>Click icon to add picture</a:t>
            </a:r>
            <a:endParaRPr lang="en-US"/>
          </a:p>
        </p:txBody>
      </p:sp>
      <p:sp>
        <p:nvSpPr>
          <p:cNvPr id="4" name="Text Placeholder 3"/>
          <p:cNvSpPr>
            <a:spLocks noGrp="1"/>
          </p:cNvSpPr>
          <p:nvPr>
            <p:ph type="body" sz="half" idx="2"/>
          </p:nvPr>
        </p:nvSpPr>
        <p:spPr>
          <a:xfrm>
            <a:off x="287338" y="1543050"/>
            <a:ext cx="3832175"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
        <p:nvSpPr>
          <p:cNvPr id="8" name="Date Placeholder 3">
            <a:extLst>
              <a:ext uri="{FF2B5EF4-FFF2-40B4-BE49-F238E27FC236}">
                <a16:creationId xmlns:a16="http://schemas.microsoft.com/office/drawing/2014/main" id="{7FC6D82E-8B26-884E-A758-F78DE7859C84}"/>
              </a:ext>
            </a:extLst>
          </p:cNvPr>
          <p:cNvSpPr>
            <a:spLocks noGrp="1"/>
          </p:cNvSpPr>
          <p:nvPr>
            <p:ph type="dt" sz="half" idx="10"/>
          </p:nvPr>
        </p:nvSpPr>
        <p:spPr>
          <a:xfrm>
            <a:off x="5963843" y="4803775"/>
            <a:ext cx="2342597" cy="235972"/>
          </a:xfrm>
          <a:prstGeom prst="rect">
            <a:avLst/>
          </a:prstGeom>
        </p:spPr>
        <p:txBody>
          <a:bodyPr vert="horz" lIns="91440" tIns="45720" rIns="0" bIns="45720" rtlCol="0" anchor="ctr"/>
          <a:lstStyle>
            <a:lvl1pPr algn="r">
              <a:defRPr sz="900">
                <a:solidFill>
                  <a:schemeClr val="tx1"/>
                </a:solidFill>
              </a:defRPr>
            </a:lvl1pPr>
          </a:lstStyle>
          <a:p>
            <a:fld id="{59F323AB-CA4F-FD4D-A9F9-7AB88D73544A}" type="datetime4">
              <a:rPr lang="en-GB" smtClean="0"/>
              <a:t>30 March 2023</a:t>
            </a:fld>
            <a:endParaRPr lang="en-US"/>
          </a:p>
        </p:txBody>
      </p:sp>
      <p:sp>
        <p:nvSpPr>
          <p:cNvPr id="9" name="Footer Placeholder 4">
            <a:extLst>
              <a:ext uri="{FF2B5EF4-FFF2-40B4-BE49-F238E27FC236}">
                <a16:creationId xmlns:a16="http://schemas.microsoft.com/office/drawing/2014/main" id="{3972BF83-DDAE-2847-B045-1B83E3D05882}"/>
              </a:ext>
            </a:extLst>
          </p:cNvPr>
          <p:cNvSpPr>
            <a:spLocks noGrp="1"/>
          </p:cNvSpPr>
          <p:nvPr>
            <p:ph type="ftr" sz="quarter" idx="3"/>
          </p:nvPr>
        </p:nvSpPr>
        <p:spPr>
          <a:xfrm>
            <a:off x="287337" y="480377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sp>
        <p:nvSpPr>
          <p:cNvPr id="10" name="Slide Number Placeholder 5">
            <a:extLst>
              <a:ext uri="{FF2B5EF4-FFF2-40B4-BE49-F238E27FC236}">
                <a16:creationId xmlns:a16="http://schemas.microsoft.com/office/drawing/2014/main" id="{BDCF2D1F-40FE-3046-86E0-11C8750C2213}"/>
              </a:ext>
            </a:extLst>
          </p:cNvPr>
          <p:cNvSpPr>
            <a:spLocks noGrp="1"/>
          </p:cNvSpPr>
          <p:nvPr>
            <p:ph type="sldNum" sz="quarter" idx="4"/>
          </p:nvPr>
        </p:nvSpPr>
        <p:spPr>
          <a:xfrm>
            <a:off x="8306441" y="480377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pic>
        <p:nvPicPr>
          <p:cNvPr id="11" name="Picture 10">
            <a:extLst>
              <a:ext uri="{FF2B5EF4-FFF2-40B4-BE49-F238E27FC236}">
                <a16:creationId xmlns:a16="http://schemas.microsoft.com/office/drawing/2014/main" id="{216E5FB6-94A6-6245-BC21-4AAE802500C0}"/>
              </a:ext>
            </a:extLst>
          </p:cNvPr>
          <p:cNvPicPr>
            <a:picLocks noChangeAspect="1"/>
          </p:cNvPicPr>
          <p:nvPr userDrawn="1"/>
        </p:nvPicPr>
        <p:blipFill>
          <a:blip r:embed="rId2"/>
          <a:stretch>
            <a:fillRect/>
          </a:stretch>
        </p:blipFill>
        <p:spPr>
          <a:xfrm>
            <a:off x="8114339" y="331489"/>
            <a:ext cx="742324" cy="223875"/>
          </a:xfrm>
          <a:prstGeom prst="rect">
            <a:avLst/>
          </a:prstGeom>
        </p:spPr>
      </p:pic>
    </p:spTree>
    <p:extLst>
      <p:ext uri="{BB962C8B-B14F-4D97-AF65-F5344CB8AC3E}">
        <p14:creationId xmlns:p14="http://schemas.microsoft.com/office/powerpoint/2010/main" val="249300332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type="title" preserve="1">
  <p:cSld name="Title Slid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ED29F38-BFE6-6E41-8C56-7C50E290DD6B}"/>
              </a:ext>
            </a:extLst>
          </p:cNvPr>
          <p:cNvSpPr/>
          <p:nvPr userDrawn="1"/>
        </p:nvSpPr>
        <p:spPr>
          <a:xfrm>
            <a:off x="295180" y="555626"/>
            <a:ext cx="4958138" cy="40163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 name="Title 1"/>
          <p:cNvSpPr>
            <a:spLocks noGrp="1"/>
          </p:cNvSpPr>
          <p:nvPr>
            <p:ph type="ctrTitle" hasCustomPrompt="1"/>
          </p:nvPr>
        </p:nvSpPr>
        <p:spPr>
          <a:xfrm>
            <a:off x="645459" y="991241"/>
            <a:ext cx="4240306" cy="1940219"/>
          </a:xfrm>
        </p:spPr>
        <p:txBody>
          <a:bodyPr anchor="b"/>
          <a:lstStyle>
            <a:lvl1pPr algn="l">
              <a:defRPr sz="4500"/>
            </a:lvl1pPr>
          </a:lstStyle>
          <a:p>
            <a:r>
              <a:rPr lang="en-GB"/>
              <a:t>Click to edit </a:t>
            </a:r>
            <a:br>
              <a:rPr lang="en-GB"/>
            </a:br>
            <a:r>
              <a:rPr lang="en-GB"/>
              <a:t>Master title</a:t>
            </a:r>
            <a:endParaRPr lang="en-US"/>
          </a:p>
        </p:txBody>
      </p:sp>
      <p:sp>
        <p:nvSpPr>
          <p:cNvPr id="3" name="Subtitle 2"/>
          <p:cNvSpPr>
            <a:spLocks noGrp="1"/>
          </p:cNvSpPr>
          <p:nvPr>
            <p:ph type="subTitle" idx="1" hasCustomPrompt="1"/>
          </p:nvPr>
        </p:nvSpPr>
        <p:spPr>
          <a:xfrm>
            <a:off x="645459" y="3030071"/>
            <a:ext cx="4491318" cy="590550"/>
          </a:xfrm>
        </p:spPr>
        <p:txBody>
          <a:bodyPr>
            <a:normAutofit/>
          </a:bodyPr>
          <a:lstStyle>
            <a:lvl1pPr marL="0" indent="0" algn="l">
              <a:buNone/>
              <a:defRPr sz="1400" b="0" i="0">
                <a:latin typeface="Roboto Thin" panose="02000000000000000000" pitchFamily="2" charset="0"/>
                <a:ea typeface="Roboto Thin" panose="02000000000000000000" pitchFamily="2" charset="0"/>
                <a:cs typeface="Roboto Thin" panose="02000000000000000000" pitchFamily="2" charset="0"/>
              </a:defRPr>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GB"/>
              <a:t>Click to edit Master </a:t>
            </a:r>
            <a:br>
              <a:rPr lang="en-GB"/>
            </a:br>
            <a:r>
              <a:rPr lang="en-GB"/>
              <a:t>subtitle style</a:t>
            </a:r>
            <a:endParaRPr lang="en-US"/>
          </a:p>
        </p:txBody>
      </p:sp>
      <p:pic>
        <p:nvPicPr>
          <p:cNvPr id="5" name="Picture 4">
            <a:extLst>
              <a:ext uri="{FF2B5EF4-FFF2-40B4-BE49-F238E27FC236}">
                <a16:creationId xmlns:a16="http://schemas.microsoft.com/office/drawing/2014/main" id="{AC125250-2DBF-FC4A-87E0-B6E3AFADED1D}"/>
              </a:ext>
            </a:extLst>
          </p:cNvPr>
          <p:cNvPicPr>
            <a:picLocks noChangeAspect="1"/>
          </p:cNvPicPr>
          <p:nvPr userDrawn="1"/>
        </p:nvPicPr>
        <p:blipFill>
          <a:blip r:embed="rId3"/>
          <a:stretch>
            <a:fillRect/>
          </a:stretch>
        </p:blipFill>
        <p:spPr>
          <a:xfrm>
            <a:off x="645459" y="3975660"/>
            <a:ext cx="800100" cy="241300"/>
          </a:xfrm>
          <a:prstGeom prst="rect">
            <a:avLst/>
          </a:prstGeom>
        </p:spPr>
      </p:pic>
    </p:spTree>
    <p:extLst>
      <p:ext uri="{BB962C8B-B14F-4D97-AF65-F5344CB8AC3E}">
        <p14:creationId xmlns:p14="http://schemas.microsoft.com/office/powerpoint/2010/main" val="241163603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preserve="1" userDrawn="1">
  <p:cSld name="Title Slid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068F3FA0-FDC9-4849-9430-862DED5AD74B}"/>
              </a:ext>
            </a:extLst>
          </p:cNvPr>
          <p:cNvSpPr/>
          <p:nvPr userDrawn="1"/>
        </p:nvSpPr>
        <p:spPr>
          <a:xfrm>
            <a:off x="295180" y="555626"/>
            <a:ext cx="4958138" cy="40163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5" name="Title 1">
            <a:extLst>
              <a:ext uri="{FF2B5EF4-FFF2-40B4-BE49-F238E27FC236}">
                <a16:creationId xmlns:a16="http://schemas.microsoft.com/office/drawing/2014/main" id="{C13572AB-D103-F04F-843C-57A122277E4C}"/>
              </a:ext>
            </a:extLst>
          </p:cNvPr>
          <p:cNvSpPr>
            <a:spLocks noGrp="1"/>
          </p:cNvSpPr>
          <p:nvPr>
            <p:ph type="ctrTitle" hasCustomPrompt="1"/>
          </p:nvPr>
        </p:nvSpPr>
        <p:spPr>
          <a:xfrm>
            <a:off x="645459" y="1006609"/>
            <a:ext cx="4240306" cy="1924851"/>
          </a:xfrm>
        </p:spPr>
        <p:txBody>
          <a:bodyPr anchor="b"/>
          <a:lstStyle>
            <a:lvl1pPr algn="l">
              <a:defRPr sz="4500"/>
            </a:lvl1pPr>
          </a:lstStyle>
          <a:p>
            <a:r>
              <a:rPr lang="en-GB"/>
              <a:t>Click to edit </a:t>
            </a:r>
            <a:br>
              <a:rPr lang="en-GB"/>
            </a:br>
            <a:r>
              <a:rPr lang="en-GB"/>
              <a:t>Master title style</a:t>
            </a:r>
            <a:endParaRPr lang="en-US"/>
          </a:p>
        </p:txBody>
      </p:sp>
      <p:pic>
        <p:nvPicPr>
          <p:cNvPr id="7" name="Picture 6">
            <a:extLst>
              <a:ext uri="{FF2B5EF4-FFF2-40B4-BE49-F238E27FC236}">
                <a16:creationId xmlns:a16="http://schemas.microsoft.com/office/drawing/2014/main" id="{04F58811-0F50-8146-A294-71126D7359D3}"/>
              </a:ext>
            </a:extLst>
          </p:cNvPr>
          <p:cNvPicPr>
            <a:picLocks noChangeAspect="1"/>
          </p:cNvPicPr>
          <p:nvPr userDrawn="1"/>
        </p:nvPicPr>
        <p:blipFill>
          <a:blip r:embed="rId3"/>
          <a:stretch>
            <a:fillRect/>
          </a:stretch>
        </p:blipFill>
        <p:spPr>
          <a:xfrm>
            <a:off x="645459" y="3975660"/>
            <a:ext cx="800100" cy="241300"/>
          </a:xfrm>
          <a:prstGeom prst="rect">
            <a:avLst/>
          </a:prstGeom>
        </p:spPr>
      </p:pic>
      <p:sp>
        <p:nvSpPr>
          <p:cNvPr id="8" name="Subtitle 2">
            <a:extLst>
              <a:ext uri="{FF2B5EF4-FFF2-40B4-BE49-F238E27FC236}">
                <a16:creationId xmlns:a16="http://schemas.microsoft.com/office/drawing/2014/main" id="{C212684C-FE78-9948-AE20-50BD4176C18D}"/>
              </a:ext>
            </a:extLst>
          </p:cNvPr>
          <p:cNvSpPr>
            <a:spLocks noGrp="1"/>
          </p:cNvSpPr>
          <p:nvPr>
            <p:ph type="subTitle" idx="1" hasCustomPrompt="1"/>
          </p:nvPr>
        </p:nvSpPr>
        <p:spPr>
          <a:xfrm>
            <a:off x="645459" y="3030071"/>
            <a:ext cx="4491318" cy="590550"/>
          </a:xfrm>
        </p:spPr>
        <p:txBody>
          <a:bodyPr>
            <a:normAutofit/>
          </a:bodyPr>
          <a:lstStyle>
            <a:lvl1pPr marL="0" indent="0" algn="l">
              <a:buNone/>
              <a:defRPr sz="1400" b="0" i="0">
                <a:latin typeface="Roboto Thin" panose="02000000000000000000" pitchFamily="2" charset="0"/>
                <a:ea typeface="Roboto Thin" panose="02000000000000000000" pitchFamily="2" charset="0"/>
                <a:cs typeface="Roboto Thin" panose="02000000000000000000" pitchFamily="2" charset="0"/>
              </a:defRPr>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GB"/>
              <a:t>Click to edit Master </a:t>
            </a:r>
            <a:br>
              <a:rPr lang="en-GB"/>
            </a:br>
            <a:r>
              <a:rPr lang="en-GB"/>
              <a:t>subtitle style</a:t>
            </a:r>
            <a:endParaRPr lang="en-US"/>
          </a:p>
        </p:txBody>
      </p:sp>
    </p:spTree>
    <p:extLst>
      <p:ext uri="{BB962C8B-B14F-4D97-AF65-F5344CB8AC3E}">
        <p14:creationId xmlns:p14="http://schemas.microsoft.com/office/powerpoint/2010/main" val="305869772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preserve="1" userDrawn="1">
  <p:cSld name="Title Slide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0DE3579E-A86C-2B42-8026-775A95163FA8}"/>
              </a:ext>
            </a:extLst>
          </p:cNvPr>
          <p:cNvSpPr/>
          <p:nvPr userDrawn="1"/>
        </p:nvSpPr>
        <p:spPr>
          <a:xfrm>
            <a:off x="295180" y="555626"/>
            <a:ext cx="4958138" cy="40163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5" name="Title 1">
            <a:extLst>
              <a:ext uri="{FF2B5EF4-FFF2-40B4-BE49-F238E27FC236}">
                <a16:creationId xmlns:a16="http://schemas.microsoft.com/office/drawing/2014/main" id="{CDBEB950-34E2-0B44-A5B0-21A103349D83}"/>
              </a:ext>
            </a:extLst>
          </p:cNvPr>
          <p:cNvSpPr>
            <a:spLocks noGrp="1"/>
          </p:cNvSpPr>
          <p:nvPr>
            <p:ph type="ctrTitle" hasCustomPrompt="1"/>
          </p:nvPr>
        </p:nvSpPr>
        <p:spPr>
          <a:xfrm>
            <a:off x="645459" y="1014293"/>
            <a:ext cx="4240306" cy="1917167"/>
          </a:xfrm>
        </p:spPr>
        <p:txBody>
          <a:bodyPr anchor="b"/>
          <a:lstStyle>
            <a:lvl1pPr algn="l">
              <a:defRPr sz="4500"/>
            </a:lvl1pPr>
          </a:lstStyle>
          <a:p>
            <a:r>
              <a:rPr lang="en-GB"/>
              <a:t>Click to edit </a:t>
            </a:r>
            <a:br>
              <a:rPr lang="en-GB"/>
            </a:br>
            <a:r>
              <a:rPr lang="en-GB"/>
              <a:t>Master title style</a:t>
            </a:r>
            <a:endParaRPr lang="en-US"/>
          </a:p>
        </p:txBody>
      </p:sp>
      <p:pic>
        <p:nvPicPr>
          <p:cNvPr id="7" name="Picture 6">
            <a:extLst>
              <a:ext uri="{FF2B5EF4-FFF2-40B4-BE49-F238E27FC236}">
                <a16:creationId xmlns:a16="http://schemas.microsoft.com/office/drawing/2014/main" id="{5A9D3911-7083-D447-B581-FFC98845EDA1}"/>
              </a:ext>
            </a:extLst>
          </p:cNvPr>
          <p:cNvPicPr>
            <a:picLocks noChangeAspect="1"/>
          </p:cNvPicPr>
          <p:nvPr userDrawn="1"/>
        </p:nvPicPr>
        <p:blipFill>
          <a:blip r:embed="rId3"/>
          <a:stretch>
            <a:fillRect/>
          </a:stretch>
        </p:blipFill>
        <p:spPr>
          <a:xfrm>
            <a:off x="645459" y="3975660"/>
            <a:ext cx="800100" cy="241300"/>
          </a:xfrm>
          <a:prstGeom prst="rect">
            <a:avLst/>
          </a:prstGeom>
        </p:spPr>
      </p:pic>
      <p:sp>
        <p:nvSpPr>
          <p:cNvPr id="6" name="Subtitle 2">
            <a:extLst>
              <a:ext uri="{FF2B5EF4-FFF2-40B4-BE49-F238E27FC236}">
                <a16:creationId xmlns:a16="http://schemas.microsoft.com/office/drawing/2014/main" id="{ABAC877F-A52B-104D-A1BF-51B86086C28D}"/>
              </a:ext>
            </a:extLst>
          </p:cNvPr>
          <p:cNvSpPr>
            <a:spLocks noGrp="1"/>
          </p:cNvSpPr>
          <p:nvPr>
            <p:ph type="subTitle" idx="1" hasCustomPrompt="1"/>
          </p:nvPr>
        </p:nvSpPr>
        <p:spPr>
          <a:xfrm>
            <a:off x="645459" y="3030071"/>
            <a:ext cx="4491318" cy="590550"/>
          </a:xfrm>
        </p:spPr>
        <p:txBody>
          <a:bodyPr>
            <a:normAutofit/>
          </a:bodyPr>
          <a:lstStyle>
            <a:lvl1pPr marL="0" indent="0" algn="l">
              <a:buNone/>
              <a:defRPr sz="1400" b="0" i="0">
                <a:latin typeface="Roboto Thin" panose="02000000000000000000" pitchFamily="2" charset="0"/>
                <a:ea typeface="Roboto Thin" panose="02000000000000000000" pitchFamily="2" charset="0"/>
                <a:cs typeface="Roboto Thin" panose="02000000000000000000" pitchFamily="2" charset="0"/>
              </a:defRPr>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GB"/>
              <a:t>Click to edit Master </a:t>
            </a:r>
            <a:br>
              <a:rPr lang="en-GB"/>
            </a:br>
            <a:r>
              <a:rPr lang="en-GB"/>
              <a:t>subtitle style</a:t>
            </a:r>
            <a:endParaRPr lang="en-US"/>
          </a:p>
        </p:txBody>
      </p:sp>
    </p:spTree>
    <p:extLst>
      <p:ext uri="{BB962C8B-B14F-4D97-AF65-F5344CB8AC3E}">
        <p14:creationId xmlns:p14="http://schemas.microsoft.com/office/powerpoint/2010/main" val="209871282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preserve="1" userDrawn="1">
  <p:cSld name="Title Slide 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DEF661B-9E03-F742-B525-44535FC6C5E1}"/>
              </a:ext>
            </a:extLst>
          </p:cNvPr>
          <p:cNvSpPr/>
          <p:nvPr userDrawn="1"/>
        </p:nvSpPr>
        <p:spPr>
          <a:xfrm>
            <a:off x="295180" y="555626"/>
            <a:ext cx="4958138" cy="40163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1" name="Title 1">
            <a:extLst>
              <a:ext uri="{FF2B5EF4-FFF2-40B4-BE49-F238E27FC236}">
                <a16:creationId xmlns:a16="http://schemas.microsoft.com/office/drawing/2014/main" id="{970D40CC-642D-5147-9BFC-B0B1AC2F66C5}"/>
              </a:ext>
            </a:extLst>
          </p:cNvPr>
          <p:cNvSpPr>
            <a:spLocks noGrp="1"/>
          </p:cNvSpPr>
          <p:nvPr>
            <p:ph type="ctrTitle" hasCustomPrompt="1"/>
          </p:nvPr>
        </p:nvSpPr>
        <p:spPr>
          <a:xfrm>
            <a:off x="645459" y="1014293"/>
            <a:ext cx="4240306" cy="1917167"/>
          </a:xfrm>
        </p:spPr>
        <p:txBody>
          <a:bodyPr lIns="0" anchor="b"/>
          <a:lstStyle>
            <a:lvl1pPr algn="l">
              <a:defRPr sz="4500"/>
            </a:lvl1pPr>
          </a:lstStyle>
          <a:p>
            <a:r>
              <a:rPr lang="en-GB"/>
              <a:t>Click to edit </a:t>
            </a:r>
            <a:br>
              <a:rPr lang="en-GB"/>
            </a:br>
            <a:r>
              <a:rPr lang="en-GB"/>
              <a:t>Master title style</a:t>
            </a:r>
            <a:endParaRPr lang="en-US"/>
          </a:p>
        </p:txBody>
      </p:sp>
      <p:pic>
        <p:nvPicPr>
          <p:cNvPr id="7" name="Picture 6">
            <a:extLst>
              <a:ext uri="{FF2B5EF4-FFF2-40B4-BE49-F238E27FC236}">
                <a16:creationId xmlns:a16="http://schemas.microsoft.com/office/drawing/2014/main" id="{86AF148F-EA21-634B-B678-7786BC9414FF}"/>
              </a:ext>
            </a:extLst>
          </p:cNvPr>
          <p:cNvPicPr>
            <a:picLocks noChangeAspect="1"/>
          </p:cNvPicPr>
          <p:nvPr userDrawn="1"/>
        </p:nvPicPr>
        <p:blipFill>
          <a:blip r:embed="rId3"/>
          <a:stretch>
            <a:fillRect/>
          </a:stretch>
        </p:blipFill>
        <p:spPr>
          <a:xfrm>
            <a:off x="645459" y="3975660"/>
            <a:ext cx="800100" cy="241300"/>
          </a:xfrm>
          <a:prstGeom prst="rect">
            <a:avLst/>
          </a:prstGeom>
        </p:spPr>
      </p:pic>
      <p:sp>
        <p:nvSpPr>
          <p:cNvPr id="6" name="Subtitle 2">
            <a:extLst>
              <a:ext uri="{FF2B5EF4-FFF2-40B4-BE49-F238E27FC236}">
                <a16:creationId xmlns:a16="http://schemas.microsoft.com/office/drawing/2014/main" id="{67B1364A-7BDD-BC48-AE67-63F20F9540DC}"/>
              </a:ext>
            </a:extLst>
          </p:cNvPr>
          <p:cNvSpPr>
            <a:spLocks noGrp="1"/>
          </p:cNvSpPr>
          <p:nvPr>
            <p:ph type="subTitle" idx="1" hasCustomPrompt="1"/>
          </p:nvPr>
        </p:nvSpPr>
        <p:spPr>
          <a:xfrm>
            <a:off x="645459" y="3030071"/>
            <a:ext cx="4491318" cy="590550"/>
          </a:xfrm>
        </p:spPr>
        <p:txBody>
          <a:bodyPr>
            <a:normAutofit/>
          </a:bodyPr>
          <a:lstStyle>
            <a:lvl1pPr marL="0" indent="0" algn="l">
              <a:buNone/>
              <a:defRPr sz="1400" b="0" i="0">
                <a:latin typeface="Roboto Thin" panose="02000000000000000000" pitchFamily="2" charset="0"/>
                <a:ea typeface="Roboto Thin" panose="02000000000000000000" pitchFamily="2" charset="0"/>
                <a:cs typeface="Roboto Thin" panose="02000000000000000000" pitchFamily="2" charset="0"/>
              </a:defRPr>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GB"/>
              <a:t>Click to edit Master </a:t>
            </a:r>
            <a:br>
              <a:rPr lang="en-GB"/>
            </a:br>
            <a:r>
              <a:rPr lang="en-GB"/>
              <a:t>subtitle style</a:t>
            </a:r>
            <a:endParaRPr lang="en-US"/>
          </a:p>
        </p:txBody>
      </p:sp>
    </p:spTree>
    <p:extLst>
      <p:ext uri="{BB962C8B-B14F-4D97-AF65-F5344CB8AC3E}">
        <p14:creationId xmlns:p14="http://schemas.microsoft.com/office/powerpoint/2010/main" val="384024420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preserve="1" userDrawn="1">
  <p:cSld name="Title Slide 5">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653F253-0BE7-3746-8016-0FBCE1C8F50B}"/>
              </a:ext>
            </a:extLst>
          </p:cNvPr>
          <p:cNvSpPr/>
          <p:nvPr userDrawn="1"/>
        </p:nvSpPr>
        <p:spPr>
          <a:xfrm>
            <a:off x="295180" y="555626"/>
            <a:ext cx="4958138" cy="40163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1" name="Title 1">
            <a:extLst>
              <a:ext uri="{FF2B5EF4-FFF2-40B4-BE49-F238E27FC236}">
                <a16:creationId xmlns:a16="http://schemas.microsoft.com/office/drawing/2014/main" id="{8ACB9580-A0AF-D94B-89D1-593DC75D3486}"/>
              </a:ext>
            </a:extLst>
          </p:cNvPr>
          <p:cNvSpPr>
            <a:spLocks noGrp="1"/>
          </p:cNvSpPr>
          <p:nvPr>
            <p:ph type="ctrTitle" hasCustomPrompt="1"/>
          </p:nvPr>
        </p:nvSpPr>
        <p:spPr>
          <a:xfrm>
            <a:off x="645459" y="1006609"/>
            <a:ext cx="4240306" cy="1924851"/>
          </a:xfrm>
        </p:spPr>
        <p:txBody>
          <a:bodyPr anchor="b"/>
          <a:lstStyle>
            <a:lvl1pPr algn="l">
              <a:defRPr sz="4500"/>
            </a:lvl1pPr>
          </a:lstStyle>
          <a:p>
            <a:r>
              <a:rPr lang="en-GB"/>
              <a:t>Click to edit </a:t>
            </a:r>
            <a:br>
              <a:rPr lang="en-GB"/>
            </a:br>
            <a:r>
              <a:rPr lang="en-GB"/>
              <a:t>Master title style</a:t>
            </a:r>
            <a:endParaRPr lang="en-US"/>
          </a:p>
        </p:txBody>
      </p:sp>
      <p:pic>
        <p:nvPicPr>
          <p:cNvPr id="7" name="Picture 6">
            <a:extLst>
              <a:ext uri="{FF2B5EF4-FFF2-40B4-BE49-F238E27FC236}">
                <a16:creationId xmlns:a16="http://schemas.microsoft.com/office/drawing/2014/main" id="{82CE5821-2F1E-4D45-AA2F-C66CD7B55E0D}"/>
              </a:ext>
            </a:extLst>
          </p:cNvPr>
          <p:cNvPicPr>
            <a:picLocks noChangeAspect="1"/>
          </p:cNvPicPr>
          <p:nvPr userDrawn="1"/>
        </p:nvPicPr>
        <p:blipFill>
          <a:blip r:embed="rId3"/>
          <a:stretch>
            <a:fillRect/>
          </a:stretch>
        </p:blipFill>
        <p:spPr>
          <a:xfrm>
            <a:off x="645459" y="3975660"/>
            <a:ext cx="800100" cy="241300"/>
          </a:xfrm>
          <a:prstGeom prst="rect">
            <a:avLst/>
          </a:prstGeom>
        </p:spPr>
      </p:pic>
      <p:sp>
        <p:nvSpPr>
          <p:cNvPr id="6" name="Subtitle 2">
            <a:extLst>
              <a:ext uri="{FF2B5EF4-FFF2-40B4-BE49-F238E27FC236}">
                <a16:creationId xmlns:a16="http://schemas.microsoft.com/office/drawing/2014/main" id="{4DE52A12-1ACB-124C-A58D-1CB4FFC0CFB9}"/>
              </a:ext>
            </a:extLst>
          </p:cNvPr>
          <p:cNvSpPr>
            <a:spLocks noGrp="1"/>
          </p:cNvSpPr>
          <p:nvPr>
            <p:ph type="subTitle" idx="1" hasCustomPrompt="1"/>
          </p:nvPr>
        </p:nvSpPr>
        <p:spPr>
          <a:xfrm>
            <a:off x="645459" y="3030071"/>
            <a:ext cx="4491318" cy="590550"/>
          </a:xfrm>
        </p:spPr>
        <p:txBody>
          <a:bodyPr>
            <a:normAutofit/>
          </a:bodyPr>
          <a:lstStyle>
            <a:lvl1pPr marL="0" indent="0" algn="l">
              <a:buNone/>
              <a:defRPr sz="1400" b="0" i="0">
                <a:latin typeface="Roboto Thin" panose="02000000000000000000" pitchFamily="2" charset="0"/>
                <a:ea typeface="Roboto Thin" panose="02000000000000000000" pitchFamily="2" charset="0"/>
                <a:cs typeface="Roboto Thin" panose="02000000000000000000" pitchFamily="2" charset="0"/>
              </a:defRPr>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GB"/>
              <a:t>Click to edit Master </a:t>
            </a:r>
            <a:br>
              <a:rPr lang="en-GB"/>
            </a:br>
            <a:r>
              <a:rPr lang="en-GB"/>
              <a:t>subtitle style</a:t>
            </a:r>
            <a:endParaRPr lang="en-US"/>
          </a:p>
        </p:txBody>
      </p:sp>
    </p:spTree>
    <p:extLst>
      <p:ext uri="{BB962C8B-B14F-4D97-AF65-F5344CB8AC3E}">
        <p14:creationId xmlns:p14="http://schemas.microsoft.com/office/powerpoint/2010/main" val="258787607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preserve="1" userDrawn="1">
  <p:cSld name="Title Slide 6">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653F253-0BE7-3746-8016-0FBCE1C8F50B}"/>
              </a:ext>
            </a:extLst>
          </p:cNvPr>
          <p:cNvSpPr/>
          <p:nvPr userDrawn="1"/>
        </p:nvSpPr>
        <p:spPr>
          <a:xfrm>
            <a:off x="295180" y="555626"/>
            <a:ext cx="4958138" cy="40163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1" name="Title 1">
            <a:extLst>
              <a:ext uri="{FF2B5EF4-FFF2-40B4-BE49-F238E27FC236}">
                <a16:creationId xmlns:a16="http://schemas.microsoft.com/office/drawing/2014/main" id="{8ACB9580-A0AF-D94B-89D1-593DC75D3486}"/>
              </a:ext>
            </a:extLst>
          </p:cNvPr>
          <p:cNvSpPr>
            <a:spLocks noGrp="1"/>
          </p:cNvSpPr>
          <p:nvPr>
            <p:ph type="ctrTitle" hasCustomPrompt="1"/>
          </p:nvPr>
        </p:nvSpPr>
        <p:spPr>
          <a:xfrm>
            <a:off x="645459" y="1006609"/>
            <a:ext cx="4240306" cy="1924851"/>
          </a:xfrm>
        </p:spPr>
        <p:txBody>
          <a:bodyPr anchor="b"/>
          <a:lstStyle>
            <a:lvl1pPr algn="l">
              <a:defRPr sz="4500"/>
            </a:lvl1pPr>
          </a:lstStyle>
          <a:p>
            <a:r>
              <a:rPr lang="en-GB"/>
              <a:t>Click to edit </a:t>
            </a:r>
            <a:br>
              <a:rPr lang="en-GB"/>
            </a:br>
            <a:r>
              <a:rPr lang="en-GB"/>
              <a:t>Master title style</a:t>
            </a:r>
            <a:endParaRPr lang="en-US"/>
          </a:p>
        </p:txBody>
      </p:sp>
      <p:pic>
        <p:nvPicPr>
          <p:cNvPr id="3" name="Picture 2">
            <a:extLst>
              <a:ext uri="{FF2B5EF4-FFF2-40B4-BE49-F238E27FC236}">
                <a16:creationId xmlns:a16="http://schemas.microsoft.com/office/drawing/2014/main" id="{443C8A79-F2A1-7748-AF9A-AB8754DEDA5F}"/>
              </a:ext>
            </a:extLst>
          </p:cNvPr>
          <p:cNvPicPr>
            <a:picLocks noChangeAspect="1"/>
          </p:cNvPicPr>
          <p:nvPr userDrawn="1"/>
        </p:nvPicPr>
        <p:blipFill>
          <a:blip r:embed="rId3"/>
          <a:stretch>
            <a:fillRect/>
          </a:stretch>
        </p:blipFill>
        <p:spPr>
          <a:xfrm>
            <a:off x="645459" y="3975660"/>
            <a:ext cx="800100" cy="241300"/>
          </a:xfrm>
          <a:prstGeom prst="rect">
            <a:avLst/>
          </a:prstGeom>
        </p:spPr>
      </p:pic>
      <p:sp>
        <p:nvSpPr>
          <p:cNvPr id="6" name="Subtitle 2">
            <a:extLst>
              <a:ext uri="{FF2B5EF4-FFF2-40B4-BE49-F238E27FC236}">
                <a16:creationId xmlns:a16="http://schemas.microsoft.com/office/drawing/2014/main" id="{C4936FAF-6D7A-5144-91E8-9B46DDA8D375}"/>
              </a:ext>
            </a:extLst>
          </p:cNvPr>
          <p:cNvSpPr>
            <a:spLocks noGrp="1"/>
          </p:cNvSpPr>
          <p:nvPr>
            <p:ph type="subTitle" idx="1" hasCustomPrompt="1"/>
          </p:nvPr>
        </p:nvSpPr>
        <p:spPr>
          <a:xfrm>
            <a:off x="645459" y="3030071"/>
            <a:ext cx="4491318" cy="590550"/>
          </a:xfrm>
        </p:spPr>
        <p:txBody>
          <a:bodyPr>
            <a:normAutofit/>
          </a:bodyPr>
          <a:lstStyle>
            <a:lvl1pPr marL="0" indent="0" algn="l">
              <a:buNone/>
              <a:defRPr sz="1400" b="0" i="0">
                <a:latin typeface="Roboto Thin" panose="02000000000000000000" pitchFamily="2" charset="0"/>
                <a:ea typeface="Roboto Thin" panose="02000000000000000000" pitchFamily="2" charset="0"/>
                <a:cs typeface="Roboto Thin" panose="02000000000000000000" pitchFamily="2" charset="0"/>
              </a:defRPr>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GB"/>
              <a:t>Click to edit Master </a:t>
            </a:r>
            <a:br>
              <a:rPr lang="en-GB"/>
            </a:br>
            <a:r>
              <a:rPr lang="en-GB"/>
              <a:t>subtitle style</a:t>
            </a:r>
            <a:endParaRPr lang="en-US"/>
          </a:p>
        </p:txBody>
      </p:sp>
    </p:spTree>
    <p:extLst>
      <p:ext uri="{BB962C8B-B14F-4D97-AF65-F5344CB8AC3E}">
        <p14:creationId xmlns:p14="http://schemas.microsoft.com/office/powerpoint/2010/main" val="195983709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preserve="1" userDrawn="1">
  <p:cSld name="1_Title Slide 6">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653F253-0BE7-3746-8016-0FBCE1C8F50B}"/>
              </a:ext>
            </a:extLst>
          </p:cNvPr>
          <p:cNvSpPr/>
          <p:nvPr userDrawn="1"/>
        </p:nvSpPr>
        <p:spPr>
          <a:xfrm>
            <a:off x="295180" y="555626"/>
            <a:ext cx="4958138" cy="40163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1" name="Title 1">
            <a:extLst>
              <a:ext uri="{FF2B5EF4-FFF2-40B4-BE49-F238E27FC236}">
                <a16:creationId xmlns:a16="http://schemas.microsoft.com/office/drawing/2014/main" id="{8ACB9580-A0AF-D94B-89D1-593DC75D3486}"/>
              </a:ext>
            </a:extLst>
          </p:cNvPr>
          <p:cNvSpPr>
            <a:spLocks noGrp="1"/>
          </p:cNvSpPr>
          <p:nvPr>
            <p:ph type="ctrTitle" hasCustomPrompt="1"/>
          </p:nvPr>
        </p:nvSpPr>
        <p:spPr>
          <a:xfrm>
            <a:off x="645459" y="1006609"/>
            <a:ext cx="4240306" cy="1924851"/>
          </a:xfrm>
        </p:spPr>
        <p:txBody>
          <a:bodyPr anchor="b"/>
          <a:lstStyle>
            <a:lvl1pPr algn="l">
              <a:defRPr sz="4500">
                <a:solidFill>
                  <a:schemeClr val="bg1"/>
                </a:solidFill>
              </a:defRPr>
            </a:lvl1pPr>
          </a:lstStyle>
          <a:p>
            <a:r>
              <a:rPr lang="en-GB"/>
              <a:t>Click to edit </a:t>
            </a:r>
            <a:br>
              <a:rPr lang="en-GB"/>
            </a:br>
            <a:r>
              <a:rPr lang="en-GB"/>
              <a:t>Master title style</a:t>
            </a:r>
            <a:endParaRPr lang="en-US"/>
          </a:p>
        </p:txBody>
      </p:sp>
      <p:pic>
        <p:nvPicPr>
          <p:cNvPr id="3" name="Picture 2">
            <a:extLst>
              <a:ext uri="{FF2B5EF4-FFF2-40B4-BE49-F238E27FC236}">
                <a16:creationId xmlns:a16="http://schemas.microsoft.com/office/drawing/2014/main" id="{443C8A79-F2A1-7748-AF9A-AB8754DEDA5F}"/>
              </a:ext>
            </a:extLst>
          </p:cNvPr>
          <p:cNvPicPr>
            <a:picLocks noChangeAspect="1"/>
          </p:cNvPicPr>
          <p:nvPr userDrawn="1"/>
        </p:nvPicPr>
        <p:blipFill>
          <a:blip r:embed="rId3"/>
          <a:srcRect/>
          <a:stretch/>
        </p:blipFill>
        <p:spPr>
          <a:xfrm>
            <a:off x="645459" y="3975660"/>
            <a:ext cx="800100" cy="241300"/>
          </a:xfrm>
          <a:prstGeom prst="rect">
            <a:avLst/>
          </a:prstGeom>
        </p:spPr>
      </p:pic>
      <p:sp>
        <p:nvSpPr>
          <p:cNvPr id="6" name="Subtitle 2">
            <a:extLst>
              <a:ext uri="{FF2B5EF4-FFF2-40B4-BE49-F238E27FC236}">
                <a16:creationId xmlns:a16="http://schemas.microsoft.com/office/drawing/2014/main" id="{2EA301AA-06D1-A440-BEEF-429EE92A7990}"/>
              </a:ext>
            </a:extLst>
          </p:cNvPr>
          <p:cNvSpPr>
            <a:spLocks noGrp="1"/>
          </p:cNvSpPr>
          <p:nvPr>
            <p:ph type="subTitle" idx="1" hasCustomPrompt="1"/>
          </p:nvPr>
        </p:nvSpPr>
        <p:spPr>
          <a:xfrm>
            <a:off x="645459" y="3030071"/>
            <a:ext cx="4491318" cy="590550"/>
          </a:xfrm>
        </p:spPr>
        <p:txBody>
          <a:bodyPr>
            <a:normAutofit/>
          </a:bodyPr>
          <a:lstStyle>
            <a:lvl1pPr marL="0" indent="0" algn="l">
              <a:buNone/>
              <a:defRPr sz="1400" b="0" i="0">
                <a:solidFill>
                  <a:schemeClr val="accent2"/>
                </a:solidFill>
                <a:latin typeface="Roboto Thin" panose="02000000000000000000" pitchFamily="2" charset="0"/>
                <a:ea typeface="Roboto Thin" panose="02000000000000000000" pitchFamily="2" charset="0"/>
                <a:cs typeface="Roboto Thin" panose="02000000000000000000" pitchFamily="2" charset="0"/>
              </a:defRPr>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GB"/>
              <a:t>Click to edit Master </a:t>
            </a:r>
            <a:br>
              <a:rPr lang="en-GB"/>
            </a:br>
            <a:r>
              <a:rPr lang="en-GB"/>
              <a:t>subtitle style</a:t>
            </a:r>
            <a:endParaRPr lang="en-US"/>
          </a:p>
        </p:txBody>
      </p:sp>
    </p:spTree>
    <p:extLst>
      <p:ext uri="{BB962C8B-B14F-4D97-AF65-F5344CB8AC3E}">
        <p14:creationId xmlns:p14="http://schemas.microsoft.com/office/powerpoint/2010/main" val="117809743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preserve="1" userDrawn="1">
  <p:cSld name="3_Title Slide 6">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653F253-0BE7-3746-8016-0FBCE1C8F50B}"/>
              </a:ext>
            </a:extLst>
          </p:cNvPr>
          <p:cNvSpPr/>
          <p:nvPr userDrawn="1"/>
        </p:nvSpPr>
        <p:spPr>
          <a:xfrm>
            <a:off x="295180" y="555626"/>
            <a:ext cx="4958138" cy="40163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1" name="Title 1">
            <a:extLst>
              <a:ext uri="{FF2B5EF4-FFF2-40B4-BE49-F238E27FC236}">
                <a16:creationId xmlns:a16="http://schemas.microsoft.com/office/drawing/2014/main" id="{8ACB9580-A0AF-D94B-89D1-593DC75D3486}"/>
              </a:ext>
            </a:extLst>
          </p:cNvPr>
          <p:cNvSpPr>
            <a:spLocks noGrp="1"/>
          </p:cNvSpPr>
          <p:nvPr>
            <p:ph type="ctrTitle" hasCustomPrompt="1"/>
          </p:nvPr>
        </p:nvSpPr>
        <p:spPr>
          <a:xfrm>
            <a:off x="645459" y="1006609"/>
            <a:ext cx="4240306" cy="1924851"/>
          </a:xfrm>
        </p:spPr>
        <p:txBody>
          <a:bodyPr anchor="b"/>
          <a:lstStyle>
            <a:lvl1pPr algn="l">
              <a:defRPr sz="4500">
                <a:solidFill>
                  <a:schemeClr val="bg1"/>
                </a:solidFill>
              </a:defRPr>
            </a:lvl1pPr>
          </a:lstStyle>
          <a:p>
            <a:r>
              <a:rPr lang="en-GB"/>
              <a:t>Click to edit </a:t>
            </a:r>
            <a:br>
              <a:rPr lang="en-GB"/>
            </a:br>
            <a:r>
              <a:rPr lang="en-GB"/>
              <a:t>Master title style</a:t>
            </a:r>
            <a:endParaRPr lang="en-US"/>
          </a:p>
        </p:txBody>
      </p:sp>
      <p:pic>
        <p:nvPicPr>
          <p:cNvPr id="3" name="Picture 2">
            <a:extLst>
              <a:ext uri="{FF2B5EF4-FFF2-40B4-BE49-F238E27FC236}">
                <a16:creationId xmlns:a16="http://schemas.microsoft.com/office/drawing/2014/main" id="{443C8A79-F2A1-7748-AF9A-AB8754DEDA5F}"/>
              </a:ext>
            </a:extLst>
          </p:cNvPr>
          <p:cNvPicPr>
            <a:picLocks noChangeAspect="1"/>
          </p:cNvPicPr>
          <p:nvPr userDrawn="1"/>
        </p:nvPicPr>
        <p:blipFill>
          <a:blip r:embed="rId3"/>
          <a:srcRect/>
          <a:stretch/>
        </p:blipFill>
        <p:spPr>
          <a:xfrm>
            <a:off x="645459" y="3975660"/>
            <a:ext cx="800100" cy="241300"/>
          </a:xfrm>
          <a:prstGeom prst="rect">
            <a:avLst/>
          </a:prstGeom>
        </p:spPr>
      </p:pic>
      <p:sp>
        <p:nvSpPr>
          <p:cNvPr id="6" name="Subtitle 2">
            <a:extLst>
              <a:ext uri="{FF2B5EF4-FFF2-40B4-BE49-F238E27FC236}">
                <a16:creationId xmlns:a16="http://schemas.microsoft.com/office/drawing/2014/main" id="{1A6EB3CC-E208-0A49-8A5B-A1CF3970DEA2}"/>
              </a:ext>
            </a:extLst>
          </p:cNvPr>
          <p:cNvSpPr>
            <a:spLocks noGrp="1"/>
          </p:cNvSpPr>
          <p:nvPr>
            <p:ph type="subTitle" idx="1" hasCustomPrompt="1"/>
          </p:nvPr>
        </p:nvSpPr>
        <p:spPr>
          <a:xfrm>
            <a:off x="645459" y="3030071"/>
            <a:ext cx="4491318" cy="590550"/>
          </a:xfrm>
        </p:spPr>
        <p:txBody>
          <a:bodyPr>
            <a:normAutofit/>
          </a:bodyPr>
          <a:lstStyle>
            <a:lvl1pPr marL="0" indent="0" algn="l">
              <a:buNone/>
              <a:defRPr sz="1400" b="0" i="0">
                <a:solidFill>
                  <a:schemeClr val="accent1"/>
                </a:solidFill>
                <a:latin typeface="Roboto Thin" panose="02000000000000000000" pitchFamily="2" charset="0"/>
                <a:ea typeface="Roboto Thin" panose="02000000000000000000" pitchFamily="2" charset="0"/>
                <a:cs typeface="Roboto Thin" panose="02000000000000000000" pitchFamily="2" charset="0"/>
              </a:defRPr>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GB"/>
              <a:t>Click to edit Master </a:t>
            </a:r>
            <a:br>
              <a:rPr lang="en-GB"/>
            </a:br>
            <a:r>
              <a:rPr lang="en-GB"/>
              <a:t>subtitle style</a:t>
            </a:r>
            <a:endParaRPr lang="en-US"/>
          </a:p>
        </p:txBody>
      </p:sp>
    </p:spTree>
    <p:extLst>
      <p:ext uri="{BB962C8B-B14F-4D97-AF65-F5344CB8AC3E}">
        <p14:creationId xmlns:p14="http://schemas.microsoft.com/office/powerpoint/2010/main" val="363907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Title Slide 9">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653F253-0BE7-3746-8016-0FBCE1C8F50B}"/>
              </a:ext>
            </a:extLst>
          </p:cNvPr>
          <p:cNvSpPr/>
          <p:nvPr userDrawn="1"/>
        </p:nvSpPr>
        <p:spPr>
          <a:xfrm>
            <a:off x="295180" y="555625"/>
            <a:ext cx="4958138" cy="40163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8ACB9580-A0AF-D94B-89D1-593DC75D3486}"/>
              </a:ext>
            </a:extLst>
          </p:cNvPr>
          <p:cNvSpPr>
            <a:spLocks noGrp="1"/>
          </p:cNvSpPr>
          <p:nvPr>
            <p:ph type="ctrTitle" hasCustomPrompt="1"/>
          </p:nvPr>
        </p:nvSpPr>
        <p:spPr>
          <a:xfrm>
            <a:off x="645459" y="1006608"/>
            <a:ext cx="4240306" cy="1924851"/>
          </a:xfrm>
        </p:spPr>
        <p:txBody>
          <a:bodyPr anchor="b"/>
          <a:lstStyle>
            <a:lvl1pPr algn="l">
              <a:defRPr sz="4500">
                <a:solidFill>
                  <a:schemeClr val="bg1"/>
                </a:solidFill>
              </a:defRPr>
            </a:lvl1pPr>
          </a:lstStyle>
          <a:p>
            <a:r>
              <a:rPr lang="en-GB"/>
              <a:t>Click to edit </a:t>
            </a:r>
            <a:br>
              <a:rPr lang="en-GB"/>
            </a:br>
            <a:r>
              <a:rPr lang="en-GB"/>
              <a:t>Master title style</a:t>
            </a:r>
            <a:endParaRPr lang="en-US"/>
          </a:p>
        </p:txBody>
      </p:sp>
      <p:pic>
        <p:nvPicPr>
          <p:cNvPr id="3" name="Picture 2">
            <a:extLst>
              <a:ext uri="{FF2B5EF4-FFF2-40B4-BE49-F238E27FC236}">
                <a16:creationId xmlns:a16="http://schemas.microsoft.com/office/drawing/2014/main" id="{443C8A79-F2A1-7748-AF9A-AB8754DEDA5F}"/>
              </a:ext>
            </a:extLst>
          </p:cNvPr>
          <p:cNvPicPr>
            <a:picLocks noChangeAspect="1"/>
          </p:cNvPicPr>
          <p:nvPr userDrawn="1"/>
        </p:nvPicPr>
        <p:blipFill>
          <a:blip r:embed="rId3"/>
          <a:srcRect/>
          <a:stretch/>
        </p:blipFill>
        <p:spPr>
          <a:xfrm>
            <a:off x="645459" y="3975660"/>
            <a:ext cx="800100" cy="241300"/>
          </a:xfrm>
          <a:prstGeom prst="rect">
            <a:avLst/>
          </a:prstGeom>
        </p:spPr>
      </p:pic>
      <p:sp>
        <p:nvSpPr>
          <p:cNvPr id="7" name="Subtitle 2">
            <a:extLst>
              <a:ext uri="{FF2B5EF4-FFF2-40B4-BE49-F238E27FC236}">
                <a16:creationId xmlns:a16="http://schemas.microsoft.com/office/drawing/2014/main" id="{7D5C3183-FF65-4B41-9855-7EAC026C52C3}"/>
              </a:ext>
            </a:extLst>
          </p:cNvPr>
          <p:cNvSpPr>
            <a:spLocks noGrp="1"/>
          </p:cNvSpPr>
          <p:nvPr>
            <p:ph type="subTitle" idx="1" hasCustomPrompt="1"/>
          </p:nvPr>
        </p:nvSpPr>
        <p:spPr>
          <a:xfrm>
            <a:off x="645459" y="3030071"/>
            <a:ext cx="4491318" cy="590550"/>
          </a:xfrm>
        </p:spPr>
        <p:txBody>
          <a:bodyPr>
            <a:noAutofit/>
          </a:bodyPr>
          <a:lstStyle>
            <a:lvl1pPr marL="0" indent="0" algn="l">
              <a:buNone/>
              <a:defRPr sz="1400" b="0" i="0">
                <a:solidFill>
                  <a:schemeClr val="accent5"/>
                </a:solidFill>
                <a:latin typeface="+mj-lt"/>
                <a:ea typeface="Roboto Thin" panose="02000000000000000000" pitchFamily="2" charset="0"/>
                <a:cs typeface="Roboto Thin" panose="02000000000000000000" pitchFamily="2"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Click to edit Master </a:t>
            </a:r>
            <a:br>
              <a:rPr lang="en-GB"/>
            </a:br>
            <a:r>
              <a:rPr lang="en-GB"/>
              <a:t>subtitle style</a:t>
            </a:r>
            <a:endParaRPr lang="en-US"/>
          </a:p>
        </p:txBody>
      </p:sp>
    </p:spTree>
    <p:extLst>
      <p:ext uri="{BB962C8B-B14F-4D97-AF65-F5344CB8AC3E}">
        <p14:creationId xmlns:p14="http://schemas.microsoft.com/office/powerpoint/2010/main" val="352832964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preserve="1" userDrawn="1">
  <p:cSld name="4_Title Slide 6">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653F253-0BE7-3746-8016-0FBCE1C8F50B}"/>
              </a:ext>
            </a:extLst>
          </p:cNvPr>
          <p:cNvSpPr/>
          <p:nvPr userDrawn="1"/>
        </p:nvSpPr>
        <p:spPr>
          <a:xfrm>
            <a:off x="295180" y="555626"/>
            <a:ext cx="4958138" cy="40163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1" name="Title 1">
            <a:extLst>
              <a:ext uri="{FF2B5EF4-FFF2-40B4-BE49-F238E27FC236}">
                <a16:creationId xmlns:a16="http://schemas.microsoft.com/office/drawing/2014/main" id="{8ACB9580-A0AF-D94B-89D1-593DC75D3486}"/>
              </a:ext>
            </a:extLst>
          </p:cNvPr>
          <p:cNvSpPr>
            <a:spLocks noGrp="1"/>
          </p:cNvSpPr>
          <p:nvPr>
            <p:ph type="ctrTitle" hasCustomPrompt="1"/>
          </p:nvPr>
        </p:nvSpPr>
        <p:spPr>
          <a:xfrm>
            <a:off x="645459" y="1006609"/>
            <a:ext cx="4240306" cy="1924851"/>
          </a:xfrm>
        </p:spPr>
        <p:txBody>
          <a:bodyPr anchor="b"/>
          <a:lstStyle>
            <a:lvl1pPr algn="l">
              <a:defRPr sz="4500">
                <a:solidFill>
                  <a:schemeClr val="bg1"/>
                </a:solidFill>
              </a:defRPr>
            </a:lvl1pPr>
          </a:lstStyle>
          <a:p>
            <a:r>
              <a:rPr lang="en-GB"/>
              <a:t>Click to edit </a:t>
            </a:r>
            <a:br>
              <a:rPr lang="en-GB"/>
            </a:br>
            <a:r>
              <a:rPr lang="en-GB"/>
              <a:t>Master title style</a:t>
            </a:r>
            <a:endParaRPr lang="en-US"/>
          </a:p>
        </p:txBody>
      </p:sp>
      <p:pic>
        <p:nvPicPr>
          <p:cNvPr id="3" name="Picture 2">
            <a:extLst>
              <a:ext uri="{FF2B5EF4-FFF2-40B4-BE49-F238E27FC236}">
                <a16:creationId xmlns:a16="http://schemas.microsoft.com/office/drawing/2014/main" id="{443C8A79-F2A1-7748-AF9A-AB8754DEDA5F}"/>
              </a:ext>
            </a:extLst>
          </p:cNvPr>
          <p:cNvPicPr>
            <a:picLocks noChangeAspect="1"/>
          </p:cNvPicPr>
          <p:nvPr userDrawn="1"/>
        </p:nvPicPr>
        <p:blipFill>
          <a:blip r:embed="rId3"/>
          <a:srcRect/>
          <a:stretch/>
        </p:blipFill>
        <p:spPr>
          <a:xfrm>
            <a:off x="645459" y="3975660"/>
            <a:ext cx="800100" cy="241300"/>
          </a:xfrm>
          <a:prstGeom prst="rect">
            <a:avLst/>
          </a:prstGeom>
        </p:spPr>
      </p:pic>
      <p:sp>
        <p:nvSpPr>
          <p:cNvPr id="6" name="Subtitle 2">
            <a:extLst>
              <a:ext uri="{FF2B5EF4-FFF2-40B4-BE49-F238E27FC236}">
                <a16:creationId xmlns:a16="http://schemas.microsoft.com/office/drawing/2014/main" id="{2883B852-1B7A-D74D-88BA-80898D82F2E1}"/>
              </a:ext>
            </a:extLst>
          </p:cNvPr>
          <p:cNvSpPr>
            <a:spLocks noGrp="1"/>
          </p:cNvSpPr>
          <p:nvPr>
            <p:ph type="subTitle" idx="1" hasCustomPrompt="1"/>
          </p:nvPr>
        </p:nvSpPr>
        <p:spPr>
          <a:xfrm>
            <a:off x="645459" y="3030071"/>
            <a:ext cx="4491318" cy="590550"/>
          </a:xfrm>
        </p:spPr>
        <p:txBody>
          <a:bodyPr>
            <a:normAutofit/>
          </a:bodyPr>
          <a:lstStyle>
            <a:lvl1pPr marL="0" indent="0" algn="l">
              <a:buNone/>
              <a:defRPr sz="1400" b="0" i="0">
                <a:solidFill>
                  <a:schemeClr val="accent5"/>
                </a:solidFill>
                <a:latin typeface="Roboto Thin" panose="02000000000000000000" pitchFamily="2" charset="0"/>
                <a:ea typeface="Roboto Thin" panose="02000000000000000000" pitchFamily="2" charset="0"/>
                <a:cs typeface="Roboto Thin" panose="02000000000000000000" pitchFamily="2" charset="0"/>
              </a:defRPr>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GB"/>
              <a:t>Click to edit Master </a:t>
            </a:r>
            <a:br>
              <a:rPr lang="en-GB"/>
            </a:br>
            <a:r>
              <a:rPr lang="en-GB"/>
              <a:t>subtitle style</a:t>
            </a:r>
            <a:endParaRPr lang="en-US"/>
          </a:p>
        </p:txBody>
      </p:sp>
    </p:spTree>
    <p:extLst>
      <p:ext uri="{BB962C8B-B14F-4D97-AF65-F5344CB8AC3E}">
        <p14:creationId xmlns:p14="http://schemas.microsoft.com/office/powerpoint/2010/main" val="352832964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preserve="1" userDrawn="1">
  <p:cSld name="5_Title Slide 6">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653F253-0BE7-3746-8016-0FBCE1C8F50B}"/>
              </a:ext>
            </a:extLst>
          </p:cNvPr>
          <p:cNvSpPr/>
          <p:nvPr userDrawn="1"/>
        </p:nvSpPr>
        <p:spPr>
          <a:xfrm>
            <a:off x="295180" y="555626"/>
            <a:ext cx="4958138" cy="40163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1" name="Title 1">
            <a:extLst>
              <a:ext uri="{FF2B5EF4-FFF2-40B4-BE49-F238E27FC236}">
                <a16:creationId xmlns:a16="http://schemas.microsoft.com/office/drawing/2014/main" id="{8ACB9580-A0AF-D94B-89D1-593DC75D3486}"/>
              </a:ext>
            </a:extLst>
          </p:cNvPr>
          <p:cNvSpPr>
            <a:spLocks noGrp="1"/>
          </p:cNvSpPr>
          <p:nvPr>
            <p:ph type="ctrTitle" hasCustomPrompt="1"/>
          </p:nvPr>
        </p:nvSpPr>
        <p:spPr>
          <a:xfrm>
            <a:off x="645459" y="1006609"/>
            <a:ext cx="4240306" cy="1924851"/>
          </a:xfrm>
        </p:spPr>
        <p:txBody>
          <a:bodyPr anchor="b"/>
          <a:lstStyle>
            <a:lvl1pPr algn="l">
              <a:defRPr sz="4500">
                <a:solidFill>
                  <a:schemeClr val="bg1"/>
                </a:solidFill>
              </a:defRPr>
            </a:lvl1pPr>
          </a:lstStyle>
          <a:p>
            <a:r>
              <a:rPr lang="en-GB"/>
              <a:t>Click to edit </a:t>
            </a:r>
            <a:br>
              <a:rPr lang="en-GB"/>
            </a:br>
            <a:r>
              <a:rPr lang="en-GB"/>
              <a:t>Master title style</a:t>
            </a:r>
            <a:endParaRPr lang="en-US"/>
          </a:p>
        </p:txBody>
      </p:sp>
      <p:pic>
        <p:nvPicPr>
          <p:cNvPr id="3" name="Picture 2">
            <a:extLst>
              <a:ext uri="{FF2B5EF4-FFF2-40B4-BE49-F238E27FC236}">
                <a16:creationId xmlns:a16="http://schemas.microsoft.com/office/drawing/2014/main" id="{443C8A79-F2A1-7748-AF9A-AB8754DEDA5F}"/>
              </a:ext>
            </a:extLst>
          </p:cNvPr>
          <p:cNvPicPr>
            <a:picLocks noChangeAspect="1"/>
          </p:cNvPicPr>
          <p:nvPr userDrawn="1"/>
        </p:nvPicPr>
        <p:blipFill>
          <a:blip r:embed="rId3"/>
          <a:srcRect/>
          <a:stretch/>
        </p:blipFill>
        <p:spPr>
          <a:xfrm>
            <a:off x="645459" y="3975660"/>
            <a:ext cx="800100" cy="241300"/>
          </a:xfrm>
          <a:prstGeom prst="rect">
            <a:avLst/>
          </a:prstGeom>
        </p:spPr>
      </p:pic>
      <p:sp>
        <p:nvSpPr>
          <p:cNvPr id="6" name="Subtitle 2">
            <a:extLst>
              <a:ext uri="{FF2B5EF4-FFF2-40B4-BE49-F238E27FC236}">
                <a16:creationId xmlns:a16="http://schemas.microsoft.com/office/drawing/2014/main" id="{95961367-D622-6247-B8C3-B1DD140B1037}"/>
              </a:ext>
            </a:extLst>
          </p:cNvPr>
          <p:cNvSpPr>
            <a:spLocks noGrp="1"/>
          </p:cNvSpPr>
          <p:nvPr>
            <p:ph type="subTitle" idx="1" hasCustomPrompt="1"/>
          </p:nvPr>
        </p:nvSpPr>
        <p:spPr>
          <a:xfrm>
            <a:off x="645459" y="3030071"/>
            <a:ext cx="4491318" cy="590550"/>
          </a:xfrm>
        </p:spPr>
        <p:txBody>
          <a:bodyPr>
            <a:normAutofit/>
          </a:bodyPr>
          <a:lstStyle>
            <a:lvl1pPr marL="0" indent="0" algn="l">
              <a:buNone/>
              <a:defRPr sz="1400" b="0" i="0">
                <a:solidFill>
                  <a:schemeClr val="accent3"/>
                </a:solidFill>
                <a:latin typeface="Roboto Thin" panose="02000000000000000000" pitchFamily="2" charset="0"/>
                <a:ea typeface="Roboto Thin" panose="02000000000000000000" pitchFamily="2" charset="0"/>
                <a:cs typeface="Roboto Thin" panose="02000000000000000000" pitchFamily="2" charset="0"/>
              </a:defRPr>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GB"/>
              <a:t>Click to edit Master </a:t>
            </a:r>
            <a:br>
              <a:rPr lang="en-GB"/>
            </a:br>
            <a:r>
              <a:rPr lang="en-GB"/>
              <a:t>subtitle style</a:t>
            </a:r>
            <a:endParaRPr lang="en-US"/>
          </a:p>
        </p:txBody>
      </p:sp>
    </p:spTree>
    <p:extLst>
      <p:ext uri="{BB962C8B-B14F-4D97-AF65-F5344CB8AC3E}">
        <p14:creationId xmlns:p14="http://schemas.microsoft.com/office/powerpoint/2010/main" val="23901106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preserve="1" userDrawn="1">
  <p:cSld name="2_Title Slide 6">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8FC06EA8-215B-EA48-ADC6-32039FAB543A}"/>
              </a:ext>
            </a:extLst>
          </p:cNvPr>
          <p:cNvSpPr/>
          <p:nvPr userDrawn="1"/>
        </p:nvSpPr>
        <p:spPr>
          <a:xfrm>
            <a:off x="295180" y="555626"/>
            <a:ext cx="4958138" cy="40163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 name="Picture Placeholder 8">
            <a:extLst>
              <a:ext uri="{FF2B5EF4-FFF2-40B4-BE49-F238E27FC236}">
                <a16:creationId xmlns:a16="http://schemas.microsoft.com/office/drawing/2014/main" id="{053B7104-D6B9-A841-B2B5-295B7BEF8BD7}"/>
              </a:ext>
            </a:extLst>
          </p:cNvPr>
          <p:cNvSpPr>
            <a:spLocks noGrp="1"/>
          </p:cNvSpPr>
          <p:nvPr>
            <p:ph type="pic" sz="quarter" idx="10" hasCustomPrompt="1"/>
          </p:nvPr>
        </p:nvSpPr>
        <p:spPr>
          <a:xfrm>
            <a:off x="0" y="0"/>
            <a:ext cx="9144000" cy="5143500"/>
          </a:xfrm>
          <a:custGeom>
            <a:avLst/>
            <a:gdLst>
              <a:gd name="connsiteX0" fmla="*/ 295180 w 9144000"/>
              <a:gd name="connsiteY0" fmla="*/ 555625 h 5143500"/>
              <a:gd name="connsiteX1" fmla="*/ 295180 w 9144000"/>
              <a:gd name="connsiteY1" fmla="*/ 4572000 h 5143500"/>
              <a:gd name="connsiteX2" fmla="*/ 5253318 w 9144000"/>
              <a:gd name="connsiteY2" fmla="*/ 4572000 h 5143500"/>
              <a:gd name="connsiteX3" fmla="*/ 5253318 w 9144000"/>
              <a:gd name="connsiteY3" fmla="*/ 555625 h 5143500"/>
              <a:gd name="connsiteX4" fmla="*/ 0 w 9144000"/>
              <a:gd name="connsiteY4" fmla="*/ 0 h 5143500"/>
              <a:gd name="connsiteX5" fmla="*/ 9144000 w 9144000"/>
              <a:gd name="connsiteY5" fmla="*/ 0 h 5143500"/>
              <a:gd name="connsiteX6" fmla="*/ 9144000 w 9144000"/>
              <a:gd name="connsiteY6" fmla="*/ 5143500 h 5143500"/>
              <a:gd name="connsiteX7" fmla="*/ 0 w 9144000"/>
              <a:gd name="connsiteY7" fmla="*/ 51435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144000" h="5143500">
                <a:moveTo>
                  <a:pt x="295180" y="555625"/>
                </a:moveTo>
                <a:lnTo>
                  <a:pt x="295180" y="4572000"/>
                </a:lnTo>
                <a:lnTo>
                  <a:pt x="5253318" y="4572000"/>
                </a:lnTo>
                <a:lnTo>
                  <a:pt x="5253318" y="555625"/>
                </a:lnTo>
                <a:close/>
                <a:moveTo>
                  <a:pt x="0" y="0"/>
                </a:moveTo>
                <a:lnTo>
                  <a:pt x="9144000" y="0"/>
                </a:lnTo>
                <a:lnTo>
                  <a:pt x="9144000" y="5143500"/>
                </a:lnTo>
                <a:lnTo>
                  <a:pt x="0" y="5143500"/>
                </a:lnTo>
                <a:close/>
              </a:path>
            </a:pathLst>
          </a:custGeom>
          <a:ln>
            <a:noFill/>
          </a:ln>
        </p:spPr>
        <p:txBody>
          <a:bodyPr wrap="square">
            <a:noAutofit/>
          </a:bodyPr>
          <a:lstStyle/>
          <a:p>
            <a:r>
              <a:rPr lang="en-US"/>
              <a:t>Click picture icon to add your own title slide background</a:t>
            </a:r>
          </a:p>
        </p:txBody>
      </p:sp>
      <p:sp>
        <p:nvSpPr>
          <p:cNvPr id="11" name="Title 1">
            <a:extLst>
              <a:ext uri="{FF2B5EF4-FFF2-40B4-BE49-F238E27FC236}">
                <a16:creationId xmlns:a16="http://schemas.microsoft.com/office/drawing/2014/main" id="{8ACB9580-A0AF-D94B-89D1-593DC75D3486}"/>
              </a:ext>
            </a:extLst>
          </p:cNvPr>
          <p:cNvSpPr>
            <a:spLocks noGrp="1"/>
          </p:cNvSpPr>
          <p:nvPr>
            <p:ph type="ctrTitle" hasCustomPrompt="1"/>
          </p:nvPr>
        </p:nvSpPr>
        <p:spPr>
          <a:xfrm>
            <a:off x="645460" y="1006609"/>
            <a:ext cx="3515061" cy="1924851"/>
          </a:xfrm>
        </p:spPr>
        <p:txBody>
          <a:bodyPr anchor="b"/>
          <a:lstStyle>
            <a:lvl1pPr algn="l">
              <a:defRPr sz="4500">
                <a:solidFill>
                  <a:schemeClr val="bg1"/>
                </a:solidFill>
              </a:defRPr>
            </a:lvl1pPr>
          </a:lstStyle>
          <a:p>
            <a:r>
              <a:rPr lang="en-GB"/>
              <a:t>Title</a:t>
            </a:r>
            <a:endParaRPr lang="en-US"/>
          </a:p>
        </p:txBody>
      </p:sp>
      <p:pic>
        <p:nvPicPr>
          <p:cNvPr id="3" name="Picture 2">
            <a:extLst>
              <a:ext uri="{FF2B5EF4-FFF2-40B4-BE49-F238E27FC236}">
                <a16:creationId xmlns:a16="http://schemas.microsoft.com/office/drawing/2014/main" id="{443C8A79-F2A1-7748-AF9A-AB8754DEDA5F}"/>
              </a:ext>
            </a:extLst>
          </p:cNvPr>
          <p:cNvPicPr>
            <a:picLocks noChangeAspect="1"/>
          </p:cNvPicPr>
          <p:nvPr userDrawn="1"/>
        </p:nvPicPr>
        <p:blipFill>
          <a:blip r:embed="rId2"/>
          <a:srcRect/>
          <a:stretch/>
        </p:blipFill>
        <p:spPr>
          <a:xfrm>
            <a:off x="645459" y="3975660"/>
            <a:ext cx="800100" cy="241300"/>
          </a:xfrm>
          <a:prstGeom prst="rect">
            <a:avLst/>
          </a:prstGeom>
        </p:spPr>
      </p:pic>
      <p:sp>
        <p:nvSpPr>
          <p:cNvPr id="14" name="Subtitle 2">
            <a:extLst>
              <a:ext uri="{FF2B5EF4-FFF2-40B4-BE49-F238E27FC236}">
                <a16:creationId xmlns:a16="http://schemas.microsoft.com/office/drawing/2014/main" id="{B59FD06D-511D-DC44-89DE-BAC8E5739C47}"/>
              </a:ext>
            </a:extLst>
          </p:cNvPr>
          <p:cNvSpPr>
            <a:spLocks noGrp="1"/>
          </p:cNvSpPr>
          <p:nvPr>
            <p:ph type="subTitle" idx="1" hasCustomPrompt="1"/>
          </p:nvPr>
        </p:nvSpPr>
        <p:spPr>
          <a:xfrm>
            <a:off x="645459" y="3030071"/>
            <a:ext cx="4491318" cy="590550"/>
          </a:xfrm>
        </p:spPr>
        <p:txBody>
          <a:bodyPr>
            <a:normAutofit/>
          </a:bodyPr>
          <a:lstStyle>
            <a:lvl1pPr marL="0" indent="0" algn="l">
              <a:buNone/>
              <a:defRPr sz="1400" b="0" i="0">
                <a:solidFill>
                  <a:schemeClr val="accent1"/>
                </a:solidFill>
                <a:latin typeface="Roboto Thin" panose="02000000000000000000" pitchFamily="2" charset="0"/>
                <a:ea typeface="Roboto Thin" panose="02000000000000000000" pitchFamily="2" charset="0"/>
                <a:cs typeface="Roboto Thin" panose="02000000000000000000" pitchFamily="2" charset="0"/>
              </a:defRPr>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GB"/>
              <a:t>Click to edit Master </a:t>
            </a:r>
            <a:br>
              <a:rPr lang="en-GB"/>
            </a:br>
            <a:r>
              <a:rPr lang="en-GB"/>
              <a:t>subtitle style</a:t>
            </a:r>
            <a:endParaRPr lang="en-US"/>
          </a:p>
        </p:txBody>
      </p:sp>
    </p:spTree>
    <p:extLst>
      <p:ext uri="{BB962C8B-B14F-4D97-AF65-F5344CB8AC3E}">
        <p14:creationId xmlns:p14="http://schemas.microsoft.com/office/powerpoint/2010/main" val="336696672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preserve="1" userDrawn="1">
  <p:cSld name="Title and Content 1">
    <p:spTree>
      <p:nvGrpSpPr>
        <p:cNvPr id="1" name=""/>
        <p:cNvGrpSpPr/>
        <p:nvPr/>
      </p:nvGrpSpPr>
      <p:grpSpPr>
        <a:xfrm>
          <a:off x="0" y="0"/>
          <a:ext cx="0" cy="0"/>
          <a:chOff x="0" y="0"/>
          <a:chExt cx="0" cy="0"/>
        </a:xfrm>
      </p:grpSpPr>
      <p:sp>
        <p:nvSpPr>
          <p:cNvPr id="3" name="Content Placeholder 2"/>
          <p:cNvSpPr>
            <a:spLocks noGrp="1"/>
          </p:cNvSpPr>
          <p:nvPr>
            <p:ph idx="1"/>
          </p:nvPr>
        </p:nvSpPr>
        <p:spPr>
          <a:xfrm>
            <a:off x="287338" y="1635125"/>
            <a:ext cx="8228012" cy="2997597"/>
          </a:xfrm>
        </p:spPr>
        <p:txBody>
          <a:bodyPr/>
          <a:lstStyle>
            <a:lvl1pPr>
              <a:buClr>
                <a:schemeClr val="accent3"/>
              </a:buClr>
              <a:defRPr/>
            </a:lvl1pPr>
            <a:lvl2pPr>
              <a:buClr>
                <a:schemeClr val="accent3"/>
              </a:buClr>
              <a:defRPr/>
            </a:lvl2pPr>
            <a:lvl3pPr>
              <a:buClr>
                <a:schemeClr val="accent3"/>
              </a:buClr>
              <a:defRPr/>
            </a:lvl3pPr>
            <a:lvl4pPr>
              <a:buClr>
                <a:schemeClr val="accent3"/>
              </a:buClr>
              <a:defRPr/>
            </a:lvl4pPr>
            <a:lvl5pPr>
              <a:buClr>
                <a:schemeClr val="accent3"/>
              </a:buClr>
              <a:defRPr/>
            </a:lvl5pPr>
            <a:lvl6pPr>
              <a:buClr>
                <a:schemeClr val="accent3"/>
              </a:buClr>
              <a:defRPr/>
            </a:lvl6pPr>
            <a:lvl7pPr>
              <a:buClr>
                <a:schemeClr val="accent3"/>
              </a:buClr>
              <a:defRPr/>
            </a:lvl7pPr>
            <a:lvl8pPr>
              <a:buClr>
                <a:schemeClr val="accent3"/>
              </a:buClr>
              <a:defRPr/>
            </a:lvl8pPr>
            <a:lvl9pPr>
              <a:buClr>
                <a:schemeClr val="accent3"/>
              </a:buClr>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a:p>
            <a:pPr lvl="5"/>
            <a:r>
              <a:rPr lang="en-GB"/>
              <a:t>Sixth level</a:t>
            </a:r>
          </a:p>
          <a:p>
            <a:pPr lvl="6"/>
            <a:r>
              <a:rPr lang="en-GB"/>
              <a:t>Seventh level</a:t>
            </a:r>
          </a:p>
          <a:p>
            <a:pPr lvl="7"/>
            <a:r>
              <a:rPr lang="en-GB"/>
              <a:t>Eighth level</a:t>
            </a:r>
          </a:p>
          <a:p>
            <a:pPr lvl="8"/>
            <a:r>
              <a:rPr lang="en-GB"/>
              <a:t>Ninth level</a:t>
            </a:r>
            <a:endParaRPr lang="en-US"/>
          </a:p>
          <a:p>
            <a:pPr lvl="4"/>
            <a:endParaRPr lang="en-US"/>
          </a:p>
        </p:txBody>
      </p:sp>
      <p:pic>
        <p:nvPicPr>
          <p:cNvPr id="13" name="Picture 12">
            <a:extLst>
              <a:ext uri="{FF2B5EF4-FFF2-40B4-BE49-F238E27FC236}">
                <a16:creationId xmlns:a16="http://schemas.microsoft.com/office/drawing/2014/main" id="{F06B88D1-1128-CB4E-BE17-E84D2B6F5897}"/>
              </a:ext>
            </a:extLst>
          </p:cNvPr>
          <p:cNvPicPr>
            <a:picLocks noChangeAspect="1"/>
          </p:cNvPicPr>
          <p:nvPr userDrawn="1"/>
        </p:nvPicPr>
        <p:blipFill>
          <a:blip r:embed="rId2"/>
          <a:stretch>
            <a:fillRect/>
          </a:stretch>
        </p:blipFill>
        <p:spPr>
          <a:xfrm>
            <a:off x="8114340" y="331490"/>
            <a:ext cx="742324" cy="223875"/>
          </a:xfrm>
          <a:prstGeom prst="rect">
            <a:avLst/>
          </a:prstGeom>
        </p:spPr>
      </p:pic>
      <p:sp>
        <p:nvSpPr>
          <p:cNvPr id="10" name="Title Placeholder 1">
            <a:extLst>
              <a:ext uri="{FF2B5EF4-FFF2-40B4-BE49-F238E27FC236}">
                <a16:creationId xmlns:a16="http://schemas.microsoft.com/office/drawing/2014/main" id="{4C6284C7-D26E-3E4D-8B1A-19BE2F492BC3}"/>
              </a:ext>
            </a:extLst>
          </p:cNvPr>
          <p:cNvSpPr>
            <a:spLocks noGrp="1"/>
          </p:cNvSpPr>
          <p:nvPr>
            <p:ph type="title"/>
          </p:nvPr>
        </p:nvSpPr>
        <p:spPr>
          <a:xfrm>
            <a:off x="287339" y="349506"/>
            <a:ext cx="7610869" cy="1019027"/>
          </a:xfrm>
          <a:prstGeom prst="rect">
            <a:avLst/>
          </a:prstGeom>
        </p:spPr>
        <p:txBody>
          <a:bodyPr vert="horz" wrap="none" lIns="0" tIns="0" rIns="0" bIns="0" rtlCol="0" anchor="b">
            <a:noAutofit/>
          </a:bodyPr>
          <a:lstStyle/>
          <a:p>
            <a:r>
              <a:rPr lang="en-GB"/>
              <a:t>Click to edit </a:t>
            </a:r>
            <a:br>
              <a:rPr lang="en-GB"/>
            </a:br>
            <a:r>
              <a:rPr lang="en-GB"/>
              <a:t>master title style</a:t>
            </a:r>
            <a:endParaRPr lang="en-US"/>
          </a:p>
        </p:txBody>
      </p:sp>
      <p:sp>
        <p:nvSpPr>
          <p:cNvPr id="12" name="Rectangle 11">
            <a:extLst>
              <a:ext uri="{FF2B5EF4-FFF2-40B4-BE49-F238E27FC236}">
                <a16:creationId xmlns:a16="http://schemas.microsoft.com/office/drawing/2014/main" id="{B2788E00-130B-FB47-8689-5D0DD01F05AE}"/>
              </a:ext>
            </a:extLst>
          </p:cNvPr>
          <p:cNvSpPr/>
          <p:nvPr userDrawn="1"/>
        </p:nvSpPr>
        <p:spPr>
          <a:xfrm>
            <a:off x="0" y="4803775"/>
            <a:ext cx="9144000" cy="33972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1"/>
              </a:solidFill>
            </a:endParaRPr>
          </a:p>
        </p:txBody>
      </p:sp>
      <p:sp>
        <p:nvSpPr>
          <p:cNvPr id="14" name="Date Placeholder 3">
            <a:extLst>
              <a:ext uri="{FF2B5EF4-FFF2-40B4-BE49-F238E27FC236}">
                <a16:creationId xmlns:a16="http://schemas.microsoft.com/office/drawing/2014/main" id="{D10CD6E9-DF45-C64F-9169-23E491AD9470}"/>
              </a:ext>
            </a:extLst>
          </p:cNvPr>
          <p:cNvSpPr>
            <a:spLocks noGrp="1"/>
          </p:cNvSpPr>
          <p:nvPr>
            <p:ph type="dt" sz="half" idx="2"/>
          </p:nvPr>
        </p:nvSpPr>
        <p:spPr>
          <a:xfrm>
            <a:off x="5963844"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30 March 2023</a:t>
            </a:fld>
            <a:endParaRPr lang="en-US"/>
          </a:p>
        </p:txBody>
      </p:sp>
      <p:sp>
        <p:nvSpPr>
          <p:cNvPr id="15" name="Slide Number Placeholder 5">
            <a:extLst>
              <a:ext uri="{FF2B5EF4-FFF2-40B4-BE49-F238E27FC236}">
                <a16:creationId xmlns:a16="http://schemas.microsoft.com/office/drawing/2014/main" id="{0CBA6877-9E42-1E4F-BF46-103DC83CB2A6}"/>
              </a:ext>
            </a:extLst>
          </p:cNvPr>
          <p:cNvSpPr>
            <a:spLocks noGrp="1"/>
          </p:cNvSpPr>
          <p:nvPr>
            <p:ph type="sldNum" sz="quarter" idx="4"/>
          </p:nvPr>
        </p:nvSpPr>
        <p:spPr>
          <a:xfrm>
            <a:off x="8306442"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25E87634-AC02-A449-AE21-C08E2ACFAE32}"/>
              </a:ext>
            </a:extLst>
          </p:cNvPr>
          <p:cNvSpPr>
            <a:spLocks noGrp="1"/>
          </p:cNvSpPr>
          <p:nvPr>
            <p:ph type="ftr" sz="quarter" idx="3"/>
          </p:nvPr>
        </p:nvSpPr>
        <p:spPr>
          <a:xfrm>
            <a:off x="287338"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2072811197"/>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preserve="1" userDrawn="1">
  <p:cSld name="Title and Content 2">
    <p:spTree>
      <p:nvGrpSpPr>
        <p:cNvPr id="1" name=""/>
        <p:cNvGrpSpPr/>
        <p:nvPr/>
      </p:nvGrpSpPr>
      <p:grpSpPr>
        <a:xfrm>
          <a:off x="0" y="0"/>
          <a:ext cx="0" cy="0"/>
          <a:chOff x="0" y="0"/>
          <a:chExt cx="0" cy="0"/>
        </a:xfrm>
      </p:grpSpPr>
      <p:sp>
        <p:nvSpPr>
          <p:cNvPr id="3" name="Content Placeholder 2"/>
          <p:cNvSpPr>
            <a:spLocks noGrp="1"/>
          </p:cNvSpPr>
          <p:nvPr>
            <p:ph idx="1"/>
          </p:nvPr>
        </p:nvSpPr>
        <p:spPr>
          <a:xfrm>
            <a:off x="287338" y="1635125"/>
            <a:ext cx="8228012" cy="2997597"/>
          </a:xfrm>
        </p:spPr>
        <p:txBody>
          <a:bodyPr/>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vl6pPr>
              <a:buClr>
                <a:schemeClr val="accent1"/>
              </a:buClr>
              <a:defRPr/>
            </a:lvl6pPr>
            <a:lvl7pPr>
              <a:buClr>
                <a:schemeClr val="accent1"/>
              </a:buClr>
              <a:defRPr/>
            </a:lvl7pPr>
            <a:lvl8pPr>
              <a:buClr>
                <a:schemeClr val="accent1"/>
              </a:buClr>
              <a:defRPr/>
            </a:lvl8pPr>
            <a:lvl9pPr>
              <a:buClr>
                <a:schemeClr val="accent1"/>
              </a:buClr>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a:p>
            <a:pPr lvl="5"/>
            <a:r>
              <a:rPr lang="en-GB"/>
              <a:t>Sixth level</a:t>
            </a:r>
          </a:p>
          <a:p>
            <a:pPr lvl="6"/>
            <a:r>
              <a:rPr lang="en-GB"/>
              <a:t>Seventh level</a:t>
            </a:r>
          </a:p>
          <a:p>
            <a:pPr lvl="7"/>
            <a:r>
              <a:rPr lang="en-GB"/>
              <a:t>Eighth level</a:t>
            </a:r>
          </a:p>
          <a:p>
            <a:pPr lvl="8"/>
            <a:r>
              <a:rPr lang="en-GB"/>
              <a:t>Ninth level</a:t>
            </a:r>
            <a:endParaRPr lang="en-US"/>
          </a:p>
          <a:p>
            <a:pPr lvl="4"/>
            <a:endParaRPr lang="en-US"/>
          </a:p>
        </p:txBody>
      </p:sp>
      <p:pic>
        <p:nvPicPr>
          <p:cNvPr id="13" name="Picture 12">
            <a:extLst>
              <a:ext uri="{FF2B5EF4-FFF2-40B4-BE49-F238E27FC236}">
                <a16:creationId xmlns:a16="http://schemas.microsoft.com/office/drawing/2014/main" id="{E5583453-FCDA-A14F-BFF8-458D001962D6}"/>
              </a:ext>
            </a:extLst>
          </p:cNvPr>
          <p:cNvPicPr>
            <a:picLocks noChangeAspect="1"/>
          </p:cNvPicPr>
          <p:nvPr userDrawn="1"/>
        </p:nvPicPr>
        <p:blipFill>
          <a:blip r:embed="rId2"/>
          <a:stretch>
            <a:fillRect/>
          </a:stretch>
        </p:blipFill>
        <p:spPr>
          <a:xfrm>
            <a:off x="8114340" y="331490"/>
            <a:ext cx="742324" cy="223875"/>
          </a:xfrm>
          <a:prstGeom prst="rect">
            <a:avLst/>
          </a:prstGeom>
        </p:spPr>
      </p:pic>
      <p:sp>
        <p:nvSpPr>
          <p:cNvPr id="10" name="Title Placeholder 1">
            <a:extLst>
              <a:ext uri="{FF2B5EF4-FFF2-40B4-BE49-F238E27FC236}">
                <a16:creationId xmlns:a16="http://schemas.microsoft.com/office/drawing/2014/main" id="{EB033A1D-E455-9946-A3E3-EBEF1EBD72B4}"/>
              </a:ext>
            </a:extLst>
          </p:cNvPr>
          <p:cNvSpPr>
            <a:spLocks noGrp="1"/>
          </p:cNvSpPr>
          <p:nvPr>
            <p:ph type="title"/>
          </p:nvPr>
        </p:nvSpPr>
        <p:spPr>
          <a:xfrm>
            <a:off x="287339" y="349506"/>
            <a:ext cx="7610869" cy="1019027"/>
          </a:xfrm>
          <a:prstGeom prst="rect">
            <a:avLst/>
          </a:prstGeom>
        </p:spPr>
        <p:txBody>
          <a:bodyPr vert="horz" wrap="none" lIns="0" tIns="0" rIns="0" bIns="0" rtlCol="0" anchor="b">
            <a:noAutofit/>
          </a:bodyPr>
          <a:lstStyle/>
          <a:p>
            <a:r>
              <a:rPr lang="en-GB"/>
              <a:t>Click to edit </a:t>
            </a:r>
            <a:br>
              <a:rPr lang="en-GB"/>
            </a:br>
            <a:r>
              <a:rPr lang="en-GB"/>
              <a:t>master title style</a:t>
            </a:r>
            <a:endParaRPr lang="en-US"/>
          </a:p>
        </p:txBody>
      </p:sp>
      <p:sp>
        <p:nvSpPr>
          <p:cNvPr id="12" name="Rectangle 11">
            <a:extLst>
              <a:ext uri="{FF2B5EF4-FFF2-40B4-BE49-F238E27FC236}">
                <a16:creationId xmlns:a16="http://schemas.microsoft.com/office/drawing/2014/main" id="{DABB8075-CBD7-4E4C-929A-4DA121AF4948}"/>
              </a:ext>
            </a:extLst>
          </p:cNvPr>
          <p:cNvSpPr/>
          <p:nvPr userDrawn="1"/>
        </p:nvSpPr>
        <p:spPr>
          <a:xfrm>
            <a:off x="0" y="4803775"/>
            <a:ext cx="9144000" cy="3397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1"/>
              </a:solidFill>
            </a:endParaRPr>
          </a:p>
        </p:txBody>
      </p:sp>
      <p:sp>
        <p:nvSpPr>
          <p:cNvPr id="14" name="Date Placeholder 3">
            <a:extLst>
              <a:ext uri="{FF2B5EF4-FFF2-40B4-BE49-F238E27FC236}">
                <a16:creationId xmlns:a16="http://schemas.microsoft.com/office/drawing/2014/main" id="{71985517-24AB-6347-BAA1-E8E5A30CFB49}"/>
              </a:ext>
            </a:extLst>
          </p:cNvPr>
          <p:cNvSpPr>
            <a:spLocks noGrp="1"/>
          </p:cNvSpPr>
          <p:nvPr>
            <p:ph type="dt" sz="half" idx="2"/>
          </p:nvPr>
        </p:nvSpPr>
        <p:spPr>
          <a:xfrm>
            <a:off x="5963844"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30 March 2023</a:t>
            </a:fld>
            <a:endParaRPr lang="en-US"/>
          </a:p>
        </p:txBody>
      </p:sp>
      <p:sp>
        <p:nvSpPr>
          <p:cNvPr id="15" name="Slide Number Placeholder 5">
            <a:extLst>
              <a:ext uri="{FF2B5EF4-FFF2-40B4-BE49-F238E27FC236}">
                <a16:creationId xmlns:a16="http://schemas.microsoft.com/office/drawing/2014/main" id="{07663476-5FE4-B242-80D4-EE4FA0045C08}"/>
              </a:ext>
            </a:extLst>
          </p:cNvPr>
          <p:cNvSpPr>
            <a:spLocks noGrp="1"/>
          </p:cNvSpPr>
          <p:nvPr>
            <p:ph type="sldNum" sz="quarter" idx="4"/>
          </p:nvPr>
        </p:nvSpPr>
        <p:spPr>
          <a:xfrm>
            <a:off x="8306442"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A4B602E5-2865-ED4D-96ED-B6B22443B613}"/>
              </a:ext>
            </a:extLst>
          </p:cNvPr>
          <p:cNvSpPr>
            <a:spLocks noGrp="1"/>
          </p:cNvSpPr>
          <p:nvPr>
            <p:ph type="ftr" sz="quarter" idx="3"/>
          </p:nvPr>
        </p:nvSpPr>
        <p:spPr>
          <a:xfrm>
            <a:off x="287338"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370690857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preserve="1" userDrawn="1">
  <p:cSld name="Title and Content 3">
    <p:spTree>
      <p:nvGrpSpPr>
        <p:cNvPr id="1" name=""/>
        <p:cNvGrpSpPr/>
        <p:nvPr/>
      </p:nvGrpSpPr>
      <p:grpSpPr>
        <a:xfrm>
          <a:off x="0" y="0"/>
          <a:ext cx="0" cy="0"/>
          <a:chOff x="0" y="0"/>
          <a:chExt cx="0" cy="0"/>
        </a:xfrm>
      </p:grpSpPr>
      <p:sp>
        <p:nvSpPr>
          <p:cNvPr id="3" name="Content Placeholder 2"/>
          <p:cNvSpPr>
            <a:spLocks noGrp="1"/>
          </p:cNvSpPr>
          <p:nvPr>
            <p:ph idx="1"/>
          </p:nvPr>
        </p:nvSpPr>
        <p:spPr>
          <a:xfrm>
            <a:off x="287338" y="1635125"/>
            <a:ext cx="8228012" cy="2997597"/>
          </a:xfrm>
        </p:spPr>
        <p:txBody>
          <a:bodyPr/>
          <a:lstStyle>
            <a:lvl1pPr>
              <a:buClr>
                <a:schemeClr val="accent2"/>
              </a:buClr>
              <a:defRPr/>
            </a:lvl1pPr>
            <a:lvl2pPr>
              <a:buClr>
                <a:schemeClr val="accent2"/>
              </a:buClr>
              <a:defRPr/>
            </a:lvl2pPr>
            <a:lvl3pPr>
              <a:buClr>
                <a:schemeClr val="accent2"/>
              </a:buClr>
              <a:defRPr/>
            </a:lvl3pPr>
            <a:lvl4pPr>
              <a:buClr>
                <a:schemeClr val="accent2"/>
              </a:buClr>
              <a:defRPr/>
            </a:lvl4pPr>
            <a:lvl5pPr>
              <a:buClr>
                <a:schemeClr val="accent2"/>
              </a:buClr>
              <a:defRPr/>
            </a:lvl5pPr>
            <a:lvl6pPr>
              <a:buClr>
                <a:schemeClr val="accent2"/>
              </a:buClr>
              <a:defRPr/>
            </a:lvl6pPr>
            <a:lvl7pPr>
              <a:buClr>
                <a:schemeClr val="accent2"/>
              </a:buClr>
              <a:defRPr/>
            </a:lvl7pPr>
            <a:lvl8pPr>
              <a:buClr>
                <a:schemeClr val="accent2"/>
              </a:buClr>
              <a:defRPr/>
            </a:lvl8pPr>
            <a:lvl9pPr>
              <a:buClr>
                <a:schemeClr val="accent2"/>
              </a:buClr>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a:p>
            <a:pPr lvl="5"/>
            <a:r>
              <a:rPr lang="en-GB"/>
              <a:t>Sixth level</a:t>
            </a:r>
          </a:p>
          <a:p>
            <a:pPr lvl="6"/>
            <a:r>
              <a:rPr lang="en-GB"/>
              <a:t>Seventh level</a:t>
            </a:r>
          </a:p>
          <a:p>
            <a:pPr lvl="7"/>
            <a:r>
              <a:rPr lang="en-GB"/>
              <a:t>Eighth level</a:t>
            </a:r>
          </a:p>
          <a:p>
            <a:pPr lvl="8"/>
            <a:r>
              <a:rPr lang="en-GB"/>
              <a:t>Ninth level</a:t>
            </a:r>
            <a:endParaRPr lang="en-US"/>
          </a:p>
          <a:p>
            <a:pPr lvl="4"/>
            <a:endParaRPr lang="en-US"/>
          </a:p>
        </p:txBody>
      </p:sp>
      <p:pic>
        <p:nvPicPr>
          <p:cNvPr id="13" name="Picture 12">
            <a:extLst>
              <a:ext uri="{FF2B5EF4-FFF2-40B4-BE49-F238E27FC236}">
                <a16:creationId xmlns:a16="http://schemas.microsoft.com/office/drawing/2014/main" id="{51ECDEDC-1980-3D42-9C5A-8D534AAAF59D}"/>
              </a:ext>
            </a:extLst>
          </p:cNvPr>
          <p:cNvPicPr>
            <a:picLocks noChangeAspect="1"/>
          </p:cNvPicPr>
          <p:nvPr userDrawn="1"/>
        </p:nvPicPr>
        <p:blipFill>
          <a:blip r:embed="rId2"/>
          <a:stretch>
            <a:fillRect/>
          </a:stretch>
        </p:blipFill>
        <p:spPr>
          <a:xfrm>
            <a:off x="8114340" y="331490"/>
            <a:ext cx="742324" cy="223875"/>
          </a:xfrm>
          <a:prstGeom prst="rect">
            <a:avLst/>
          </a:prstGeom>
        </p:spPr>
      </p:pic>
      <p:sp>
        <p:nvSpPr>
          <p:cNvPr id="10" name="Title Placeholder 1">
            <a:extLst>
              <a:ext uri="{FF2B5EF4-FFF2-40B4-BE49-F238E27FC236}">
                <a16:creationId xmlns:a16="http://schemas.microsoft.com/office/drawing/2014/main" id="{3E408AC5-2F8A-FB4A-8BC5-0F73ABE4D23F}"/>
              </a:ext>
            </a:extLst>
          </p:cNvPr>
          <p:cNvSpPr>
            <a:spLocks noGrp="1"/>
          </p:cNvSpPr>
          <p:nvPr>
            <p:ph type="title"/>
          </p:nvPr>
        </p:nvSpPr>
        <p:spPr>
          <a:xfrm>
            <a:off x="287339" y="349506"/>
            <a:ext cx="7610869" cy="1019027"/>
          </a:xfrm>
          <a:prstGeom prst="rect">
            <a:avLst/>
          </a:prstGeom>
        </p:spPr>
        <p:txBody>
          <a:bodyPr vert="horz" wrap="none" lIns="0" tIns="0" rIns="0" bIns="0" rtlCol="0" anchor="b">
            <a:noAutofit/>
          </a:bodyPr>
          <a:lstStyle/>
          <a:p>
            <a:r>
              <a:rPr lang="en-GB"/>
              <a:t>Click to edit </a:t>
            </a:r>
            <a:br>
              <a:rPr lang="en-GB"/>
            </a:br>
            <a:r>
              <a:rPr lang="en-GB"/>
              <a:t>master title style</a:t>
            </a:r>
            <a:endParaRPr lang="en-US"/>
          </a:p>
        </p:txBody>
      </p:sp>
      <p:sp>
        <p:nvSpPr>
          <p:cNvPr id="12" name="Rectangle 11">
            <a:extLst>
              <a:ext uri="{FF2B5EF4-FFF2-40B4-BE49-F238E27FC236}">
                <a16:creationId xmlns:a16="http://schemas.microsoft.com/office/drawing/2014/main" id="{5E0E0848-F70C-E542-94DA-30773629AB19}"/>
              </a:ext>
            </a:extLst>
          </p:cNvPr>
          <p:cNvSpPr/>
          <p:nvPr userDrawn="1"/>
        </p:nvSpPr>
        <p:spPr>
          <a:xfrm>
            <a:off x="0" y="4803775"/>
            <a:ext cx="9144000" cy="33972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1"/>
              </a:solidFill>
            </a:endParaRPr>
          </a:p>
        </p:txBody>
      </p:sp>
      <p:sp>
        <p:nvSpPr>
          <p:cNvPr id="14" name="Date Placeholder 3">
            <a:extLst>
              <a:ext uri="{FF2B5EF4-FFF2-40B4-BE49-F238E27FC236}">
                <a16:creationId xmlns:a16="http://schemas.microsoft.com/office/drawing/2014/main" id="{3D442FCB-82D7-8A43-B8F6-C5915ED00E25}"/>
              </a:ext>
            </a:extLst>
          </p:cNvPr>
          <p:cNvSpPr>
            <a:spLocks noGrp="1"/>
          </p:cNvSpPr>
          <p:nvPr>
            <p:ph type="dt" sz="half" idx="2"/>
          </p:nvPr>
        </p:nvSpPr>
        <p:spPr>
          <a:xfrm>
            <a:off x="5963844"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30 March 2023</a:t>
            </a:fld>
            <a:endParaRPr lang="en-US"/>
          </a:p>
        </p:txBody>
      </p:sp>
      <p:sp>
        <p:nvSpPr>
          <p:cNvPr id="15" name="Slide Number Placeholder 5">
            <a:extLst>
              <a:ext uri="{FF2B5EF4-FFF2-40B4-BE49-F238E27FC236}">
                <a16:creationId xmlns:a16="http://schemas.microsoft.com/office/drawing/2014/main" id="{5025ECB4-1BA3-254F-BBEE-0C9FA393EB8A}"/>
              </a:ext>
            </a:extLst>
          </p:cNvPr>
          <p:cNvSpPr>
            <a:spLocks noGrp="1"/>
          </p:cNvSpPr>
          <p:nvPr>
            <p:ph type="sldNum" sz="quarter" idx="4"/>
          </p:nvPr>
        </p:nvSpPr>
        <p:spPr>
          <a:xfrm>
            <a:off x="8306442"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DF232912-BB2D-674A-B02D-9F2EB011AD08}"/>
              </a:ext>
            </a:extLst>
          </p:cNvPr>
          <p:cNvSpPr>
            <a:spLocks noGrp="1"/>
          </p:cNvSpPr>
          <p:nvPr>
            <p:ph type="ftr" sz="quarter" idx="3"/>
          </p:nvPr>
        </p:nvSpPr>
        <p:spPr>
          <a:xfrm>
            <a:off x="287338" y="486514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2228238296"/>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preserve="1" userDrawn="1">
  <p:cSld name="Title and Content 4">
    <p:spTree>
      <p:nvGrpSpPr>
        <p:cNvPr id="1" name=""/>
        <p:cNvGrpSpPr/>
        <p:nvPr/>
      </p:nvGrpSpPr>
      <p:grpSpPr>
        <a:xfrm>
          <a:off x="0" y="0"/>
          <a:ext cx="0" cy="0"/>
          <a:chOff x="0" y="0"/>
          <a:chExt cx="0" cy="0"/>
        </a:xfrm>
      </p:grpSpPr>
      <p:sp>
        <p:nvSpPr>
          <p:cNvPr id="3" name="Content Placeholder 2"/>
          <p:cNvSpPr>
            <a:spLocks noGrp="1"/>
          </p:cNvSpPr>
          <p:nvPr>
            <p:ph idx="1"/>
          </p:nvPr>
        </p:nvSpPr>
        <p:spPr>
          <a:xfrm>
            <a:off x="287338" y="1635125"/>
            <a:ext cx="8228012" cy="2997597"/>
          </a:xfrm>
        </p:spPr>
        <p:txBody>
          <a:bodyPr/>
          <a:lstStyle>
            <a:lvl1pPr>
              <a:buClr>
                <a:schemeClr val="accent4"/>
              </a:buClr>
              <a:defRPr/>
            </a:lvl1pPr>
            <a:lvl2pPr>
              <a:buClr>
                <a:schemeClr val="accent4"/>
              </a:buClr>
              <a:defRPr/>
            </a:lvl2pPr>
            <a:lvl3pPr>
              <a:buClr>
                <a:schemeClr val="accent4"/>
              </a:buClr>
              <a:defRPr/>
            </a:lvl3pPr>
            <a:lvl4pPr>
              <a:buClr>
                <a:schemeClr val="accent4"/>
              </a:buClr>
              <a:defRPr/>
            </a:lvl4pPr>
            <a:lvl5pPr>
              <a:buClr>
                <a:schemeClr val="accent4"/>
              </a:buClr>
              <a:defRPr/>
            </a:lvl5pPr>
            <a:lvl6pPr>
              <a:buClr>
                <a:schemeClr val="accent4"/>
              </a:buClr>
              <a:defRPr/>
            </a:lvl6pPr>
            <a:lvl7pPr>
              <a:buClr>
                <a:schemeClr val="accent4"/>
              </a:buClr>
              <a:defRPr/>
            </a:lvl7pPr>
            <a:lvl8pPr>
              <a:buClr>
                <a:schemeClr val="accent4"/>
              </a:buClr>
              <a:defRPr/>
            </a:lvl8pPr>
            <a:lvl9pPr>
              <a:buClr>
                <a:schemeClr val="accent4"/>
              </a:buClr>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a:p>
            <a:pPr lvl="5"/>
            <a:r>
              <a:rPr lang="en-GB"/>
              <a:t>Sixth level</a:t>
            </a:r>
          </a:p>
          <a:p>
            <a:pPr lvl="6"/>
            <a:r>
              <a:rPr lang="en-GB"/>
              <a:t>Seventh level</a:t>
            </a:r>
          </a:p>
          <a:p>
            <a:pPr lvl="7"/>
            <a:r>
              <a:rPr lang="en-GB"/>
              <a:t>Eighth level</a:t>
            </a:r>
          </a:p>
          <a:p>
            <a:pPr lvl="8"/>
            <a:r>
              <a:rPr lang="en-GB"/>
              <a:t>Ninth level</a:t>
            </a:r>
            <a:endParaRPr lang="en-US"/>
          </a:p>
          <a:p>
            <a:pPr lvl="4"/>
            <a:endParaRPr lang="en-US"/>
          </a:p>
        </p:txBody>
      </p:sp>
      <p:pic>
        <p:nvPicPr>
          <p:cNvPr id="13" name="Picture 12">
            <a:extLst>
              <a:ext uri="{FF2B5EF4-FFF2-40B4-BE49-F238E27FC236}">
                <a16:creationId xmlns:a16="http://schemas.microsoft.com/office/drawing/2014/main" id="{6EA21A1A-31D9-3345-9E9C-55E41D29F892}"/>
              </a:ext>
            </a:extLst>
          </p:cNvPr>
          <p:cNvPicPr>
            <a:picLocks noChangeAspect="1"/>
          </p:cNvPicPr>
          <p:nvPr userDrawn="1"/>
        </p:nvPicPr>
        <p:blipFill>
          <a:blip r:embed="rId2"/>
          <a:stretch>
            <a:fillRect/>
          </a:stretch>
        </p:blipFill>
        <p:spPr>
          <a:xfrm>
            <a:off x="8114340" y="331490"/>
            <a:ext cx="742324" cy="223875"/>
          </a:xfrm>
          <a:prstGeom prst="rect">
            <a:avLst/>
          </a:prstGeom>
        </p:spPr>
      </p:pic>
      <p:sp>
        <p:nvSpPr>
          <p:cNvPr id="10" name="Title Placeholder 1">
            <a:extLst>
              <a:ext uri="{FF2B5EF4-FFF2-40B4-BE49-F238E27FC236}">
                <a16:creationId xmlns:a16="http://schemas.microsoft.com/office/drawing/2014/main" id="{450084FB-EA30-D144-A06F-5DEFE380C224}"/>
              </a:ext>
            </a:extLst>
          </p:cNvPr>
          <p:cNvSpPr>
            <a:spLocks noGrp="1"/>
          </p:cNvSpPr>
          <p:nvPr>
            <p:ph type="title"/>
          </p:nvPr>
        </p:nvSpPr>
        <p:spPr>
          <a:xfrm>
            <a:off x="287339" y="349506"/>
            <a:ext cx="7610869" cy="1019027"/>
          </a:xfrm>
          <a:prstGeom prst="rect">
            <a:avLst/>
          </a:prstGeom>
        </p:spPr>
        <p:txBody>
          <a:bodyPr vert="horz" wrap="none" lIns="0" tIns="0" rIns="0" bIns="0" rtlCol="0" anchor="b">
            <a:noAutofit/>
          </a:bodyPr>
          <a:lstStyle/>
          <a:p>
            <a:r>
              <a:rPr lang="en-GB"/>
              <a:t>Click to edit </a:t>
            </a:r>
            <a:br>
              <a:rPr lang="en-GB"/>
            </a:br>
            <a:r>
              <a:rPr lang="en-GB"/>
              <a:t>master title style</a:t>
            </a:r>
            <a:endParaRPr lang="en-US"/>
          </a:p>
        </p:txBody>
      </p:sp>
      <p:sp>
        <p:nvSpPr>
          <p:cNvPr id="12" name="Rectangle 11">
            <a:extLst>
              <a:ext uri="{FF2B5EF4-FFF2-40B4-BE49-F238E27FC236}">
                <a16:creationId xmlns:a16="http://schemas.microsoft.com/office/drawing/2014/main" id="{F29611D1-755D-C14D-ABFB-523189B7B915}"/>
              </a:ext>
            </a:extLst>
          </p:cNvPr>
          <p:cNvSpPr/>
          <p:nvPr userDrawn="1"/>
        </p:nvSpPr>
        <p:spPr>
          <a:xfrm>
            <a:off x="0" y="4803775"/>
            <a:ext cx="9144000" cy="33972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1"/>
              </a:solidFill>
            </a:endParaRPr>
          </a:p>
        </p:txBody>
      </p:sp>
      <p:sp>
        <p:nvSpPr>
          <p:cNvPr id="14" name="Date Placeholder 3">
            <a:extLst>
              <a:ext uri="{FF2B5EF4-FFF2-40B4-BE49-F238E27FC236}">
                <a16:creationId xmlns:a16="http://schemas.microsoft.com/office/drawing/2014/main" id="{90FE6763-B543-A640-83E6-2B5FEAAA5420}"/>
              </a:ext>
            </a:extLst>
          </p:cNvPr>
          <p:cNvSpPr>
            <a:spLocks noGrp="1"/>
          </p:cNvSpPr>
          <p:nvPr>
            <p:ph type="dt" sz="half" idx="2"/>
          </p:nvPr>
        </p:nvSpPr>
        <p:spPr>
          <a:xfrm>
            <a:off x="5963844"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30 March 2023</a:t>
            </a:fld>
            <a:endParaRPr lang="en-US"/>
          </a:p>
        </p:txBody>
      </p:sp>
      <p:sp>
        <p:nvSpPr>
          <p:cNvPr id="15" name="Slide Number Placeholder 5">
            <a:extLst>
              <a:ext uri="{FF2B5EF4-FFF2-40B4-BE49-F238E27FC236}">
                <a16:creationId xmlns:a16="http://schemas.microsoft.com/office/drawing/2014/main" id="{A47FF118-7F80-5E47-8BE4-4742EFCAE858}"/>
              </a:ext>
            </a:extLst>
          </p:cNvPr>
          <p:cNvSpPr>
            <a:spLocks noGrp="1"/>
          </p:cNvSpPr>
          <p:nvPr>
            <p:ph type="sldNum" sz="quarter" idx="4"/>
          </p:nvPr>
        </p:nvSpPr>
        <p:spPr>
          <a:xfrm>
            <a:off x="8306442"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9692BA18-D70F-8545-8591-2FAC29073DE1}"/>
              </a:ext>
            </a:extLst>
          </p:cNvPr>
          <p:cNvSpPr>
            <a:spLocks noGrp="1"/>
          </p:cNvSpPr>
          <p:nvPr>
            <p:ph type="ftr" sz="quarter" idx="3"/>
          </p:nvPr>
        </p:nvSpPr>
        <p:spPr>
          <a:xfrm>
            <a:off x="287338"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4273051017"/>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preserve="1" userDrawn="1">
  <p:cSld name="Title and Content 5">
    <p:spTree>
      <p:nvGrpSpPr>
        <p:cNvPr id="1" name=""/>
        <p:cNvGrpSpPr/>
        <p:nvPr/>
      </p:nvGrpSpPr>
      <p:grpSpPr>
        <a:xfrm>
          <a:off x="0" y="0"/>
          <a:ext cx="0" cy="0"/>
          <a:chOff x="0" y="0"/>
          <a:chExt cx="0" cy="0"/>
        </a:xfrm>
      </p:grpSpPr>
      <p:sp>
        <p:nvSpPr>
          <p:cNvPr id="3" name="Content Placeholder 2"/>
          <p:cNvSpPr>
            <a:spLocks noGrp="1"/>
          </p:cNvSpPr>
          <p:nvPr>
            <p:ph idx="1"/>
          </p:nvPr>
        </p:nvSpPr>
        <p:spPr>
          <a:xfrm>
            <a:off x="287338" y="1635125"/>
            <a:ext cx="8228012" cy="2997597"/>
          </a:xfrm>
        </p:spPr>
        <p:txBody>
          <a:bodyPr/>
          <a:lstStyle>
            <a:lvl1pPr>
              <a:buClr>
                <a:schemeClr val="accent5"/>
              </a:buClr>
              <a:defRPr/>
            </a:lvl1pPr>
            <a:lvl2pPr>
              <a:buClr>
                <a:schemeClr val="accent5"/>
              </a:buClr>
              <a:defRPr/>
            </a:lvl2pPr>
            <a:lvl3pPr>
              <a:buClr>
                <a:schemeClr val="accent5"/>
              </a:buClr>
              <a:defRPr/>
            </a:lvl3pPr>
            <a:lvl4pPr>
              <a:buClr>
                <a:schemeClr val="accent5"/>
              </a:buClr>
              <a:defRPr/>
            </a:lvl4pPr>
            <a:lvl5pPr>
              <a:buClr>
                <a:schemeClr val="accent5"/>
              </a:buClr>
              <a:defRPr/>
            </a:lvl5pPr>
            <a:lvl6pPr>
              <a:buClr>
                <a:schemeClr val="accent5"/>
              </a:buClr>
              <a:defRPr/>
            </a:lvl6pPr>
            <a:lvl7pPr>
              <a:buClr>
                <a:schemeClr val="accent5"/>
              </a:buClr>
              <a:defRPr/>
            </a:lvl7pPr>
            <a:lvl8pPr>
              <a:buClr>
                <a:schemeClr val="accent5"/>
              </a:buClr>
              <a:defRPr/>
            </a:lvl8pPr>
            <a:lvl9pPr>
              <a:buClr>
                <a:schemeClr val="accent5"/>
              </a:buClr>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a:p>
            <a:pPr lvl="5"/>
            <a:r>
              <a:rPr lang="en-GB"/>
              <a:t>Sixth level</a:t>
            </a:r>
          </a:p>
          <a:p>
            <a:pPr lvl="6"/>
            <a:r>
              <a:rPr lang="en-GB"/>
              <a:t>Seventh level</a:t>
            </a:r>
          </a:p>
          <a:p>
            <a:pPr lvl="7"/>
            <a:r>
              <a:rPr lang="en-GB"/>
              <a:t>Eighth level</a:t>
            </a:r>
          </a:p>
          <a:p>
            <a:pPr lvl="8"/>
            <a:r>
              <a:rPr lang="en-GB"/>
              <a:t>Ninth level</a:t>
            </a:r>
            <a:endParaRPr lang="en-US"/>
          </a:p>
          <a:p>
            <a:pPr lvl="4"/>
            <a:endParaRPr lang="en-US"/>
          </a:p>
        </p:txBody>
      </p:sp>
      <p:pic>
        <p:nvPicPr>
          <p:cNvPr id="13" name="Picture 12">
            <a:extLst>
              <a:ext uri="{FF2B5EF4-FFF2-40B4-BE49-F238E27FC236}">
                <a16:creationId xmlns:a16="http://schemas.microsoft.com/office/drawing/2014/main" id="{CEC45213-5C21-9F40-B678-83D74578103A}"/>
              </a:ext>
            </a:extLst>
          </p:cNvPr>
          <p:cNvPicPr>
            <a:picLocks noChangeAspect="1"/>
          </p:cNvPicPr>
          <p:nvPr userDrawn="1"/>
        </p:nvPicPr>
        <p:blipFill>
          <a:blip r:embed="rId2"/>
          <a:stretch>
            <a:fillRect/>
          </a:stretch>
        </p:blipFill>
        <p:spPr>
          <a:xfrm>
            <a:off x="8114340" y="331490"/>
            <a:ext cx="742324" cy="223875"/>
          </a:xfrm>
          <a:prstGeom prst="rect">
            <a:avLst/>
          </a:prstGeom>
        </p:spPr>
      </p:pic>
      <p:sp>
        <p:nvSpPr>
          <p:cNvPr id="10" name="Title Placeholder 1">
            <a:extLst>
              <a:ext uri="{FF2B5EF4-FFF2-40B4-BE49-F238E27FC236}">
                <a16:creationId xmlns:a16="http://schemas.microsoft.com/office/drawing/2014/main" id="{50470134-F632-484B-8421-2A4FC29403B9}"/>
              </a:ext>
            </a:extLst>
          </p:cNvPr>
          <p:cNvSpPr>
            <a:spLocks noGrp="1"/>
          </p:cNvSpPr>
          <p:nvPr>
            <p:ph type="title"/>
          </p:nvPr>
        </p:nvSpPr>
        <p:spPr>
          <a:xfrm>
            <a:off x="287339" y="349506"/>
            <a:ext cx="7610869" cy="1019027"/>
          </a:xfrm>
          <a:prstGeom prst="rect">
            <a:avLst/>
          </a:prstGeom>
        </p:spPr>
        <p:txBody>
          <a:bodyPr vert="horz" wrap="none" lIns="0" tIns="0" rIns="0" bIns="0" rtlCol="0" anchor="b">
            <a:noAutofit/>
          </a:bodyPr>
          <a:lstStyle/>
          <a:p>
            <a:r>
              <a:rPr lang="en-GB"/>
              <a:t>Click to edit </a:t>
            </a:r>
            <a:br>
              <a:rPr lang="en-GB"/>
            </a:br>
            <a:r>
              <a:rPr lang="en-GB"/>
              <a:t>master title style</a:t>
            </a:r>
            <a:endParaRPr lang="en-US"/>
          </a:p>
        </p:txBody>
      </p:sp>
      <p:sp>
        <p:nvSpPr>
          <p:cNvPr id="12" name="Rectangle 11">
            <a:extLst>
              <a:ext uri="{FF2B5EF4-FFF2-40B4-BE49-F238E27FC236}">
                <a16:creationId xmlns:a16="http://schemas.microsoft.com/office/drawing/2014/main" id="{5C1240E4-618D-4949-A047-C50DE00C0E75}"/>
              </a:ext>
            </a:extLst>
          </p:cNvPr>
          <p:cNvSpPr/>
          <p:nvPr userDrawn="1"/>
        </p:nvSpPr>
        <p:spPr>
          <a:xfrm>
            <a:off x="0" y="4803775"/>
            <a:ext cx="9144000" cy="33972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1"/>
              </a:solidFill>
            </a:endParaRPr>
          </a:p>
        </p:txBody>
      </p:sp>
      <p:sp>
        <p:nvSpPr>
          <p:cNvPr id="14" name="Date Placeholder 3">
            <a:extLst>
              <a:ext uri="{FF2B5EF4-FFF2-40B4-BE49-F238E27FC236}">
                <a16:creationId xmlns:a16="http://schemas.microsoft.com/office/drawing/2014/main" id="{3710A017-5ED7-DF4D-B5B4-8EA7C1F86CA3}"/>
              </a:ext>
            </a:extLst>
          </p:cNvPr>
          <p:cNvSpPr>
            <a:spLocks noGrp="1"/>
          </p:cNvSpPr>
          <p:nvPr>
            <p:ph type="dt" sz="half" idx="2"/>
          </p:nvPr>
        </p:nvSpPr>
        <p:spPr>
          <a:xfrm>
            <a:off x="5963844"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30 March 2023</a:t>
            </a:fld>
            <a:endParaRPr lang="en-US"/>
          </a:p>
        </p:txBody>
      </p:sp>
      <p:sp>
        <p:nvSpPr>
          <p:cNvPr id="15" name="Slide Number Placeholder 5">
            <a:extLst>
              <a:ext uri="{FF2B5EF4-FFF2-40B4-BE49-F238E27FC236}">
                <a16:creationId xmlns:a16="http://schemas.microsoft.com/office/drawing/2014/main" id="{2529030A-D2E5-E043-9512-B594C6EE07B7}"/>
              </a:ext>
            </a:extLst>
          </p:cNvPr>
          <p:cNvSpPr>
            <a:spLocks noGrp="1"/>
          </p:cNvSpPr>
          <p:nvPr>
            <p:ph type="sldNum" sz="quarter" idx="4"/>
          </p:nvPr>
        </p:nvSpPr>
        <p:spPr>
          <a:xfrm>
            <a:off x="8306442"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DA8C4C72-106E-0E44-8DA6-1B2CD66EAB13}"/>
              </a:ext>
            </a:extLst>
          </p:cNvPr>
          <p:cNvSpPr>
            <a:spLocks noGrp="1"/>
          </p:cNvSpPr>
          <p:nvPr>
            <p:ph type="ftr" sz="quarter" idx="3"/>
          </p:nvPr>
        </p:nvSpPr>
        <p:spPr>
          <a:xfrm>
            <a:off x="287338"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138451067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preserve="1" userDrawn="1">
  <p:cSld name="Title and Content 6">
    <p:spTree>
      <p:nvGrpSpPr>
        <p:cNvPr id="1" name=""/>
        <p:cNvGrpSpPr/>
        <p:nvPr/>
      </p:nvGrpSpPr>
      <p:grpSpPr>
        <a:xfrm>
          <a:off x="0" y="0"/>
          <a:ext cx="0" cy="0"/>
          <a:chOff x="0" y="0"/>
          <a:chExt cx="0" cy="0"/>
        </a:xfrm>
      </p:grpSpPr>
      <p:sp>
        <p:nvSpPr>
          <p:cNvPr id="3" name="Content Placeholder 2"/>
          <p:cNvSpPr>
            <a:spLocks noGrp="1"/>
          </p:cNvSpPr>
          <p:nvPr>
            <p:ph idx="1"/>
          </p:nvPr>
        </p:nvSpPr>
        <p:spPr>
          <a:xfrm>
            <a:off x="287338" y="1635125"/>
            <a:ext cx="8228012" cy="2997597"/>
          </a:xfrm>
        </p:spPr>
        <p:txBody>
          <a:bodyPr/>
          <a:lstStyle>
            <a:lvl1pPr>
              <a:buClr>
                <a:schemeClr val="accent6"/>
              </a:buClr>
              <a:defRPr/>
            </a:lvl1pPr>
            <a:lvl2pPr>
              <a:buClr>
                <a:schemeClr val="accent6"/>
              </a:buClr>
              <a:defRPr/>
            </a:lvl2pPr>
            <a:lvl3pPr>
              <a:buClr>
                <a:schemeClr val="accent6"/>
              </a:buClr>
              <a:defRPr/>
            </a:lvl3pPr>
            <a:lvl4pPr>
              <a:buClr>
                <a:schemeClr val="accent6"/>
              </a:buClr>
              <a:defRPr/>
            </a:lvl4pPr>
            <a:lvl5pPr>
              <a:buClr>
                <a:schemeClr val="accent6"/>
              </a:buClr>
              <a:defRPr/>
            </a:lvl5pPr>
            <a:lvl6pPr>
              <a:buClr>
                <a:schemeClr val="accent6"/>
              </a:buClr>
              <a:defRPr/>
            </a:lvl6pPr>
            <a:lvl7pPr>
              <a:buClr>
                <a:schemeClr val="accent6"/>
              </a:buClr>
              <a:defRPr/>
            </a:lvl7pPr>
            <a:lvl8pPr>
              <a:buClr>
                <a:schemeClr val="accent6"/>
              </a:buClr>
              <a:defRPr/>
            </a:lvl8pPr>
            <a:lvl9pPr>
              <a:buClr>
                <a:schemeClr val="accent6"/>
              </a:buClr>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a:p>
            <a:pPr lvl="5"/>
            <a:r>
              <a:rPr lang="en-GB"/>
              <a:t>Sixth level</a:t>
            </a:r>
          </a:p>
          <a:p>
            <a:pPr lvl="6"/>
            <a:r>
              <a:rPr lang="en-GB"/>
              <a:t>Seventh level</a:t>
            </a:r>
          </a:p>
          <a:p>
            <a:pPr lvl="7"/>
            <a:r>
              <a:rPr lang="en-GB"/>
              <a:t>Eighth level</a:t>
            </a:r>
          </a:p>
          <a:p>
            <a:pPr lvl="8"/>
            <a:r>
              <a:rPr lang="en-GB"/>
              <a:t>Ninth level</a:t>
            </a:r>
            <a:endParaRPr lang="en-US"/>
          </a:p>
          <a:p>
            <a:pPr lvl="4"/>
            <a:endParaRPr lang="en-US"/>
          </a:p>
        </p:txBody>
      </p:sp>
      <p:pic>
        <p:nvPicPr>
          <p:cNvPr id="13" name="Picture 12">
            <a:extLst>
              <a:ext uri="{FF2B5EF4-FFF2-40B4-BE49-F238E27FC236}">
                <a16:creationId xmlns:a16="http://schemas.microsoft.com/office/drawing/2014/main" id="{3D1045CC-BF79-CB49-AD92-2CC29D851B74}"/>
              </a:ext>
            </a:extLst>
          </p:cNvPr>
          <p:cNvPicPr>
            <a:picLocks noChangeAspect="1"/>
          </p:cNvPicPr>
          <p:nvPr userDrawn="1"/>
        </p:nvPicPr>
        <p:blipFill>
          <a:blip r:embed="rId2"/>
          <a:stretch>
            <a:fillRect/>
          </a:stretch>
        </p:blipFill>
        <p:spPr>
          <a:xfrm>
            <a:off x="8114340" y="331490"/>
            <a:ext cx="742324" cy="223875"/>
          </a:xfrm>
          <a:prstGeom prst="rect">
            <a:avLst/>
          </a:prstGeom>
        </p:spPr>
      </p:pic>
      <p:sp>
        <p:nvSpPr>
          <p:cNvPr id="10" name="Title Placeholder 1">
            <a:extLst>
              <a:ext uri="{FF2B5EF4-FFF2-40B4-BE49-F238E27FC236}">
                <a16:creationId xmlns:a16="http://schemas.microsoft.com/office/drawing/2014/main" id="{2F5BDC55-54D8-8E47-AFBD-32EE99156006}"/>
              </a:ext>
            </a:extLst>
          </p:cNvPr>
          <p:cNvSpPr>
            <a:spLocks noGrp="1"/>
          </p:cNvSpPr>
          <p:nvPr>
            <p:ph type="title"/>
          </p:nvPr>
        </p:nvSpPr>
        <p:spPr>
          <a:xfrm>
            <a:off x="287339" y="349506"/>
            <a:ext cx="7610869" cy="1019027"/>
          </a:xfrm>
          <a:prstGeom prst="rect">
            <a:avLst/>
          </a:prstGeom>
        </p:spPr>
        <p:txBody>
          <a:bodyPr vert="horz" wrap="none" lIns="0" tIns="0" rIns="0" bIns="0" rtlCol="0" anchor="b">
            <a:noAutofit/>
          </a:bodyPr>
          <a:lstStyle/>
          <a:p>
            <a:r>
              <a:rPr lang="en-GB"/>
              <a:t>Click to edit </a:t>
            </a:r>
            <a:br>
              <a:rPr lang="en-GB"/>
            </a:br>
            <a:r>
              <a:rPr lang="en-GB"/>
              <a:t>master title style</a:t>
            </a:r>
            <a:endParaRPr lang="en-US"/>
          </a:p>
        </p:txBody>
      </p:sp>
      <p:sp>
        <p:nvSpPr>
          <p:cNvPr id="12" name="Rectangle 11">
            <a:extLst>
              <a:ext uri="{FF2B5EF4-FFF2-40B4-BE49-F238E27FC236}">
                <a16:creationId xmlns:a16="http://schemas.microsoft.com/office/drawing/2014/main" id="{5D35B6E4-4588-CF47-BC5D-8485A76A8258}"/>
              </a:ext>
            </a:extLst>
          </p:cNvPr>
          <p:cNvSpPr/>
          <p:nvPr userDrawn="1"/>
        </p:nvSpPr>
        <p:spPr>
          <a:xfrm>
            <a:off x="0" y="4803775"/>
            <a:ext cx="9144000" cy="33972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1"/>
              </a:solidFill>
            </a:endParaRPr>
          </a:p>
        </p:txBody>
      </p:sp>
      <p:sp>
        <p:nvSpPr>
          <p:cNvPr id="14" name="Date Placeholder 3">
            <a:extLst>
              <a:ext uri="{FF2B5EF4-FFF2-40B4-BE49-F238E27FC236}">
                <a16:creationId xmlns:a16="http://schemas.microsoft.com/office/drawing/2014/main" id="{9B0FAA2E-2822-6E4B-B8BF-3CD1C3C1194E}"/>
              </a:ext>
            </a:extLst>
          </p:cNvPr>
          <p:cNvSpPr>
            <a:spLocks noGrp="1"/>
          </p:cNvSpPr>
          <p:nvPr>
            <p:ph type="dt" sz="half" idx="2"/>
          </p:nvPr>
        </p:nvSpPr>
        <p:spPr>
          <a:xfrm>
            <a:off x="5963844"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30 March 2023</a:t>
            </a:fld>
            <a:endParaRPr lang="en-US"/>
          </a:p>
        </p:txBody>
      </p:sp>
      <p:sp>
        <p:nvSpPr>
          <p:cNvPr id="15" name="Slide Number Placeholder 5">
            <a:extLst>
              <a:ext uri="{FF2B5EF4-FFF2-40B4-BE49-F238E27FC236}">
                <a16:creationId xmlns:a16="http://schemas.microsoft.com/office/drawing/2014/main" id="{0CAC2F5E-7B52-7140-B0D4-6A44E5B86101}"/>
              </a:ext>
            </a:extLst>
          </p:cNvPr>
          <p:cNvSpPr>
            <a:spLocks noGrp="1"/>
          </p:cNvSpPr>
          <p:nvPr>
            <p:ph type="sldNum" sz="quarter" idx="4"/>
          </p:nvPr>
        </p:nvSpPr>
        <p:spPr>
          <a:xfrm>
            <a:off x="8306442"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EE590450-8C06-D940-8ECC-D7DC677AFCAC}"/>
              </a:ext>
            </a:extLst>
          </p:cNvPr>
          <p:cNvSpPr>
            <a:spLocks noGrp="1"/>
          </p:cNvSpPr>
          <p:nvPr>
            <p:ph type="ftr" sz="quarter" idx="3"/>
          </p:nvPr>
        </p:nvSpPr>
        <p:spPr>
          <a:xfrm>
            <a:off x="287338"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2449442551"/>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preserve="1" userDrawn="1">
  <p:cSld name="1_Title and Content 6">
    <p:spTree>
      <p:nvGrpSpPr>
        <p:cNvPr id="1" name=""/>
        <p:cNvGrpSpPr/>
        <p:nvPr/>
      </p:nvGrpSpPr>
      <p:grpSpPr>
        <a:xfrm>
          <a:off x="0" y="0"/>
          <a:ext cx="0" cy="0"/>
          <a:chOff x="0" y="0"/>
          <a:chExt cx="0" cy="0"/>
        </a:xfrm>
      </p:grpSpPr>
      <p:sp>
        <p:nvSpPr>
          <p:cNvPr id="3" name="Content Placeholder 2"/>
          <p:cNvSpPr>
            <a:spLocks noGrp="1"/>
          </p:cNvSpPr>
          <p:nvPr>
            <p:ph idx="1"/>
          </p:nvPr>
        </p:nvSpPr>
        <p:spPr>
          <a:xfrm>
            <a:off x="287338" y="1635125"/>
            <a:ext cx="8228012" cy="2997597"/>
          </a:xfrm>
        </p:spPr>
        <p:txBody>
          <a:bodyPr/>
          <a:lstStyle>
            <a:lvl1pPr>
              <a:buClr>
                <a:schemeClr val="tx1"/>
              </a:buClr>
              <a:defRPr/>
            </a:lvl1pPr>
            <a:lvl2pPr>
              <a:buClr>
                <a:schemeClr val="tx1"/>
              </a:buClr>
              <a:defRPr/>
            </a:lvl2pPr>
            <a:lvl3pPr>
              <a:buClr>
                <a:schemeClr val="tx1"/>
              </a:buClr>
              <a:defRPr/>
            </a:lvl3pPr>
            <a:lvl4pPr>
              <a:buClr>
                <a:schemeClr val="tx1"/>
              </a:buClr>
              <a:defRPr/>
            </a:lvl4pPr>
            <a:lvl5pPr>
              <a:buClr>
                <a:schemeClr val="tx1"/>
              </a:buClr>
              <a:defRPr/>
            </a:lvl5pPr>
            <a:lvl6pPr>
              <a:buClr>
                <a:schemeClr val="tx1"/>
              </a:buClr>
              <a:defRPr/>
            </a:lvl6pPr>
            <a:lvl7pPr>
              <a:buClr>
                <a:schemeClr val="tx1"/>
              </a:buClr>
              <a:defRPr/>
            </a:lvl7pPr>
            <a:lvl8pPr>
              <a:buClr>
                <a:schemeClr val="tx1"/>
              </a:buClr>
              <a:defRPr/>
            </a:lvl8pPr>
            <a:lvl9pPr>
              <a:buClr>
                <a:schemeClr val="tx1"/>
              </a:buClr>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a:p>
            <a:pPr lvl="5"/>
            <a:r>
              <a:rPr lang="en-GB"/>
              <a:t>Sixth level</a:t>
            </a:r>
          </a:p>
          <a:p>
            <a:pPr lvl="6"/>
            <a:r>
              <a:rPr lang="en-GB"/>
              <a:t>Seventh level</a:t>
            </a:r>
          </a:p>
          <a:p>
            <a:pPr lvl="7"/>
            <a:r>
              <a:rPr lang="en-GB"/>
              <a:t>Eighth level</a:t>
            </a:r>
          </a:p>
          <a:p>
            <a:pPr lvl="8"/>
            <a:r>
              <a:rPr lang="en-GB"/>
              <a:t>Ninth level</a:t>
            </a:r>
            <a:endParaRPr lang="en-US"/>
          </a:p>
          <a:p>
            <a:pPr lvl="4"/>
            <a:endParaRPr lang="en-US"/>
          </a:p>
        </p:txBody>
      </p:sp>
      <p:pic>
        <p:nvPicPr>
          <p:cNvPr id="13" name="Picture 12">
            <a:extLst>
              <a:ext uri="{FF2B5EF4-FFF2-40B4-BE49-F238E27FC236}">
                <a16:creationId xmlns:a16="http://schemas.microsoft.com/office/drawing/2014/main" id="{3D1045CC-BF79-CB49-AD92-2CC29D851B74}"/>
              </a:ext>
            </a:extLst>
          </p:cNvPr>
          <p:cNvPicPr>
            <a:picLocks noChangeAspect="1"/>
          </p:cNvPicPr>
          <p:nvPr userDrawn="1"/>
        </p:nvPicPr>
        <p:blipFill>
          <a:blip r:embed="rId2"/>
          <a:stretch>
            <a:fillRect/>
          </a:stretch>
        </p:blipFill>
        <p:spPr>
          <a:xfrm>
            <a:off x="8114340" y="331490"/>
            <a:ext cx="742324" cy="223875"/>
          </a:xfrm>
          <a:prstGeom prst="rect">
            <a:avLst/>
          </a:prstGeom>
        </p:spPr>
      </p:pic>
      <p:sp>
        <p:nvSpPr>
          <p:cNvPr id="10" name="Title Placeholder 1">
            <a:extLst>
              <a:ext uri="{FF2B5EF4-FFF2-40B4-BE49-F238E27FC236}">
                <a16:creationId xmlns:a16="http://schemas.microsoft.com/office/drawing/2014/main" id="{2F5BDC55-54D8-8E47-AFBD-32EE99156006}"/>
              </a:ext>
            </a:extLst>
          </p:cNvPr>
          <p:cNvSpPr>
            <a:spLocks noGrp="1"/>
          </p:cNvSpPr>
          <p:nvPr>
            <p:ph type="title"/>
          </p:nvPr>
        </p:nvSpPr>
        <p:spPr>
          <a:xfrm>
            <a:off x="287339" y="349506"/>
            <a:ext cx="7610869" cy="1019027"/>
          </a:xfrm>
          <a:prstGeom prst="rect">
            <a:avLst/>
          </a:prstGeom>
        </p:spPr>
        <p:txBody>
          <a:bodyPr vert="horz" wrap="none" lIns="0" tIns="0" rIns="0" bIns="0" rtlCol="0" anchor="b">
            <a:noAutofit/>
          </a:bodyPr>
          <a:lstStyle/>
          <a:p>
            <a:r>
              <a:rPr lang="en-GB"/>
              <a:t>Click to edit </a:t>
            </a:r>
            <a:br>
              <a:rPr lang="en-GB"/>
            </a:br>
            <a:r>
              <a:rPr lang="en-GB"/>
              <a:t>master title style</a:t>
            </a:r>
            <a:endParaRPr lang="en-US"/>
          </a:p>
        </p:txBody>
      </p:sp>
      <p:sp>
        <p:nvSpPr>
          <p:cNvPr id="12" name="Rectangle 11">
            <a:extLst>
              <a:ext uri="{FF2B5EF4-FFF2-40B4-BE49-F238E27FC236}">
                <a16:creationId xmlns:a16="http://schemas.microsoft.com/office/drawing/2014/main" id="{5D35B6E4-4588-CF47-BC5D-8485A76A8258}"/>
              </a:ext>
            </a:extLst>
          </p:cNvPr>
          <p:cNvSpPr/>
          <p:nvPr userDrawn="1"/>
        </p:nvSpPr>
        <p:spPr>
          <a:xfrm>
            <a:off x="0" y="4803775"/>
            <a:ext cx="9144000" cy="3397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1"/>
              </a:solidFill>
            </a:endParaRPr>
          </a:p>
        </p:txBody>
      </p:sp>
      <p:sp>
        <p:nvSpPr>
          <p:cNvPr id="14" name="Date Placeholder 3">
            <a:extLst>
              <a:ext uri="{FF2B5EF4-FFF2-40B4-BE49-F238E27FC236}">
                <a16:creationId xmlns:a16="http://schemas.microsoft.com/office/drawing/2014/main" id="{9B0FAA2E-2822-6E4B-B8BF-3CD1C3C1194E}"/>
              </a:ext>
            </a:extLst>
          </p:cNvPr>
          <p:cNvSpPr>
            <a:spLocks noGrp="1"/>
          </p:cNvSpPr>
          <p:nvPr>
            <p:ph type="dt" sz="half" idx="2"/>
          </p:nvPr>
        </p:nvSpPr>
        <p:spPr>
          <a:xfrm>
            <a:off x="5963844"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30 March 2023</a:t>
            </a:fld>
            <a:endParaRPr lang="en-US"/>
          </a:p>
        </p:txBody>
      </p:sp>
      <p:sp>
        <p:nvSpPr>
          <p:cNvPr id="15" name="Slide Number Placeholder 5">
            <a:extLst>
              <a:ext uri="{FF2B5EF4-FFF2-40B4-BE49-F238E27FC236}">
                <a16:creationId xmlns:a16="http://schemas.microsoft.com/office/drawing/2014/main" id="{0CAC2F5E-7B52-7140-B0D4-6A44E5B86101}"/>
              </a:ext>
            </a:extLst>
          </p:cNvPr>
          <p:cNvSpPr>
            <a:spLocks noGrp="1"/>
          </p:cNvSpPr>
          <p:nvPr>
            <p:ph type="sldNum" sz="quarter" idx="4"/>
          </p:nvPr>
        </p:nvSpPr>
        <p:spPr>
          <a:xfrm>
            <a:off x="8306442"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EE590450-8C06-D940-8ECC-D7DC677AFCAC}"/>
              </a:ext>
            </a:extLst>
          </p:cNvPr>
          <p:cNvSpPr>
            <a:spLocks noGrp="1"/>
          </p:cNvSpPr>
          <p:nvPr>
            <p:ph type="ftr" sz="quarter" idx="3"/>
          </p:nvPr>
        </p:nvSpPr>
        <p:spPr>
          <a:xfrm>
            <a:off x="287338"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684089175"/>
      </p:ext>
    </p:extLst>
  </p:cSld>
  <p:clrMapOvr>
    <a:masterClrMapping/>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16" Type="http://schemas.openxmlformats.org/officeDocument/2006/relationships/slideLayout" Target="../slideLayouts/slideLayout16.xml"/><Relationship Id="rId11" Type="http://schemas.openxmlformats.org/officeDocument/2006/relationships/slideLayout" Target="../slideLayouts/slideLayout11.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74" Type="http://schemas.openxmlformats.org/officeDocument/2006/relationships/slideLayout" Target="../slideLayouts/slideLayout74.xml"/><Relationship Id="rId79" Type="http://schemas.openxmlformats.org/officeDocument/2006/relationships/slideLayout" Target="../slideLayouts/slideLayout79.xml"/><Relationship Id="rId5" Type="http://schemas.openxmlformats.org/officeDocument/2006/relationships/slideLayout" Target="../slideLayouts/slideLayout5.xml"/><Relationship Id="rId61" Type="http://schemas.openxmlformats.org/officeDocument/2006/relationships/slideLayout" Target="../slideLayouts/slideLayout61.xml"/><Relationship Id="rId82" Type="http://schemas.openxmlformats.org/officeDocument/2006/relationships/theme" Target="../theme/theme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77" Type="http://schemas.openxmlformats.org/officeDocument/2006/relationships/slideLayout" Target="../slideLayouts/slideLayout77.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80" Type="http://schemas.openxmlformats.org/officeDocument/2006/relationships/slideLayout" Target="../slideLayouts/slideLayout80.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81" Type="http://schemas.openxmlformats.org/officeDocument/2006/relationships/slideLayout" Target="../slideLayouts/slideLayout81.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7" Type="http://schemas.openxmlformats.org/officeDocument/2006/relationships/slideLayout" Target="../slideLayouts/slideLayout7.xml"/><Relationship Id="rId71" Type="http://schemas.openxmlformats.org/officeDocument/2006/relationships/slideLayout" Target="../slideLayouts/slideLayout71.xml"/><Relationship Id="rId2" Type="http://schemas.openxmlformats.org/officeDocument/2006/relationships/slideLayout" Target="../slideLayouts/slideLayout2.xml"/><Relationship Id="rId29" Type="http://schemas.openxmlformats.org/officeDocument/2006/relationships/slideLayout" Target="../slideLayouts/slideLayout29.xml"/><Relationship Id="rId24" Type="http://schemas.openxmlformats.org/officeDocument/2006/relationships/slideLayout" Target="../slideLayouts/slideLayout24.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66" Type="http://schemas.openxmlformats.org/officeDocument/2006/relationships/slideLayout" Target="../slideLayouts/slideLayout66.xml"/></Relationships>
</file>

<file path=ppt/slideMasters/_rels/slideMaster2.xml.rels><?xml version="1.0" encoding="UTF-8" standalone="yes"?>
<Relationships xmlns="http://schemas.openxmlformats.org/package/2006/relationships"><Relationship Id="rId26" Type="http://schemas.openxmlformats.org/officeDocument/2006/relationships/slideLayout" Target="../slideLayouts/slideLayout107.xml"/><Relationship Id="rId21" Type="http://schemas.openxmlformats.org/officeDocument/2006/relationships/slideLayout" Target="../slideLayouts/slideLayout102.xml"/><Relationship Id="rId42" Type="http://schemas.openxmlformats.org/officeDocument/2006/relationships/slideLayout" Target="../slideLayouts/slideLayout123.xml"/><Relationship Id="rId47" Type="http://schemas.openxmlformats.org/officeDocument/2006/relationships/slideLayout" Target="../slideLayouts/slideLayout128.xml"/><Relationship Id="rId63" Type="http://schemas.openxmlformats.org/officeDocument/2006/relationships/slideLayout" Target="../slideLayouts/slideLayout144.xml"/><Relationship Id="rId68" Type="http://schemas.openxmlformats.org/officeDocument/2006/relationships/slideLayout" Target="../slideLayouts/slideLayout149.xml"/><Relationship Id="rId2" Type="http://schemas.openxmlformats.org/officeDocument/2006/relationships/slideLayout" Target="../slideLayouts/slideLayout83.xml"/><Relationship Id="rId16" Type="http://schemas.openxmlformats.org/officeDocument/2006/relationships/slideLayout" Target="../slideLayouts/slideLayout97.xml"/><Relationship Id="rId29" Type="http://schemas.openxmlformats.org/officeDocument/2006/relationships/slideLayout" Target="../slideLayouts/slideLayout110.xml"/><Relationship Id="rId11" Type="http://schemas.openxmlformats.org/officeDocument/2006/relationships/slideLayout" Target="../slideLayouts/slideLayout92.xml"/><Relationship Id="rId24" Type="http://schemas.openxmlformats.org/officeDocument/2006/relationships/slideLayout" Target="../slideLayouts/slideLayout105.xml"/><Relationship Id="rId32" Type="http://schemas.openxmlformats.org/officeDocument/2006/relationships/slideLayout" Target="../slideLayouts/slideLayout113.xml"/><Relationship Id="rId37" Type="http://schemas.openxmlformats.org/officeDocument/2006/relationships/slideLayout" Target="../slideLayouts/slideLayout118.xml"/><Relationship Id="rId40" Type="http://schemas.openxmlformats.org/officeDocument/2006/relationships/slideLayout" Target="../slideLayouts/slideLayout121.xml"/><Relationship Id="rId45" Type="http://schemas.openxmlformats.org/officeDocument/2006/relationships/slideLayout" Target="../slideLayouts/slideLayout126.xml"/><Relationship Id="rId53" Type="http://schemas.openxmlformats.org/officeDocument/2006/relationships/slideLayout" Target="../slideLayouts/slideLayout134.xml"/><Relationship Id="rId58" Type="http://schemas.openxmlformats.org/officeDocument/2006/relationships/slideLayout" Target="../slideLayouts/slideLayout139.xml"/><Relationship Id="rId66" Type="http://schemas.openxmlformats.org/officeDocument/2006/relationships/slideLayout" Target="../slideLayouts/slideLayout147.xml"/><Relationship Id="rId74" Type="http://schemas.openxmlformats.org/officeDocument/2006/relationships/slideLayout" Target="../slideLayouts/slideLayout155.xml"/><Relationship Id="rId5" Type="http://schemas.openxmlformats.org/officeDocument/2006/relationships/slideLayout" Target="../slideLayouts/slideLayout86.xml"/><Relationship Id="rId61" Type="http://schemas.openxmlformats.org/officeDocument/2006/relationships/slideLayout" Target="../slideLayouts/slideLayout142.xml"/><Relationship Id="rId19" Type="http://schemas.openxmlformats.org/officeDocument/2006/relationships/slideLayout" Target="../slideLayouts/slideLayout100.xml"/><Relationship Id="rId14" Type="http://schemas.openxmlformats.org/officeDocument/2006/relationships/slideLayout" Target="../slideLayouts/slideLayout95.xml"/><Relationship Id="rId22" Type="http://schemas.openxmlformats.org/officeDocument/2006/relationships/slideLayout" Target="../slideLayouts/slideLayout103.xml"/><Relationship Id="rId27" Type="http://schemas.openxmlformats.org/officeDocument/2006/relationships/slideLayout" Target="../slideLayouts/slideLayout108.xml"/><Relationship Id="rId30" Type="http://schemas.openxmlformats.org/officeDocument/2006/relationships/slideLayout" Target="../slideLayouts/slideLayout111.xml"/><Relationship Id="rId35" Type="http://schemas.openxmlformats.org/officeDocument/2006/relationships/slideLayout" Target="../slideLayouts/slideLayout116.xml"/><Relationship Id="rId43" Type="http://schemas.openxmlformats.org/officeDocument/2006/relationships/slideLayout" Target="../slideLayouts/slideLayout124.xml"/><Relationship Id="rId48" Type="http://schemas.openxmlformats.org/officeDocument/2006/relationships/slideLayout" Target="../slideLayouts/slideLayout129.xml"/><Relationship Id="rId56" Type="http://schemas.openxmlformats.org/officeDocument/2006/relationships/slideLayout" Target="../slideLayouts/slideLayout137.xml"/><Relationship Id="rId64" Type="http://schemas.openxmlformats.org/officeDocument/2006/relationships/slideLayout" Target="../slideLayouts/slideLayout145.xml"/><Relationship Id="rId69" Type="http://schemas.openxmlformats.org/officeDocument/2006/relationships/slideLayout" Target="../slideLayouts/slideLayout150.xml"/><Relationship Id="rId8" Type="http://schemas.openxmlformats.org/officeDocument/2006/relationships/slideLayout" Target="../slideLayouts/slideLayout89.xml"/><Relationship Id="rId51" Type="http://schemas.openxmlformats.org/officeDocument/2006/relationships/slideLayout" Target="../slideLayouts/slideLayout132.xml"/><Relationship Id="rId72" Type="http://schemas.openxmlformats.org/officeDocument/2006/relationships/slideLayout" Target="../slideLayouts/slideLayout153.xml"/><Relationship Id="rId3" Type="http://schemas.openxmlformats.org/officeDocument/2006/relationships/slideLayout" Target="../slideLayouts/slideLayout84.xml"/><Relationship Id="rId12" Type="http://schemas.openxmlformats.org/officeDocument/2006/relationships/slideLayout" Target="../slideLayouts/slideLayout93.xml"/><Relationship Id="rId17" Type="http://schemas.openxmlformats.org/officeDocument/2006/relationships/slideLayout" Target="../slideLayouts/slideLayout98.xml"/><Relationship Id="rId25" Type="http://schemas.openxmlformats.org/officeDocument/2006/relationships/slideLayout" Target="../slideLayouts/slideLayout106.xml"/><Relationship Id="rId33" Type="http://schemas.openxmlformats.org/officeDocument/2006/relationships/slideLayout" Target="../slideLayouts/slideLayout114.xml"/><Relationship Id="rId38" Type="http://schemas.openxmlformats.org/officeDocument/2006/relationships/slideLayout" Target="../slideLayouts/slideLayout119.xml"/><Relationship Id="rId46" Type="http://schemas.openxmlformats.org/officeDocument/2006/relationships/slideLayout" Target="../slideLayouts/slideLayout127.xml"/><Relationship Id="rId59" Type="http://schemas.openxmlformats.org/officeDocument/2006/relationships/slideLayout" Target="../slideLayouts/slideLayout140.xml"/><Relationship Id="rId67" Type="http://schemas.openxmlformats.org/officeDocument/2006/relationships/slideLayout" Target="../slideLayouts/slideLayout148.xml"/><Relationship Id="rId20" Type="http://schemas.openxmlformats.org/officeDocument/2006/relationships/slideLayout" Target="../slideLayouts/slideLayout101.xml"/><Relationship Id="rId41" Type="http://schemas.openxmlformats.org/officeDocument/2006/relationships/slideLayout" Target="../slideLayouts/slideLayout122.xml"/><Relationship Id="rId54" Type="http://schemas.openxmlformats.org/officeDocument/2006/relationships/slideLayout" Target="../slideLayouts/slideLayout135.xml"/><Relationship Id="rId62" Type="http://schemas.openxmlformats.org/officeDocument/2006/relationships/slideLayout" Target="../slideLayouts/slideLayout143.xml"/><Relationship Id="rId70" Type="http://schemas.openxmlformats.org/officeDocument/2006/relationships/slideLayout" Target="../slideLayouts/slideLayout151.xml"/><Relationship Id="rId75" Type="http://schemas.openxmlformats.org/officeDocument/2006/relationships/theme" Target="../theme/theme2.xml"/><Relationship Id="rId1" Type="http://schemas.openxmlformats.org/officeDocument/2006/relationships/slideLayout" Target="../slideLayouts/slideLayout82.xml"/><Relationship Id="rId6" Type="http://schemas.openxmlformats.org/officeDocument/2006/relationships/slideLayout" Target="../slideLayouts/slideLayout87.xml"/><Relationship Id="rId15" Type="http://schemas.openxmlformats.org/officeDocument/2006/relationships/slideLayout" Target="../slideLayouts/slideLayout96.xml"/><Relationship Id="rId23" Type="http://schemas.openxmlformats.org/officeDocument/2006/relationships/slideLayout" Target="../slideLayouts/slideLayout104.xml"/><Relationship Id="rId28" Type="http://schemas.openxmlformats.org/officeDocument/2006/relationships/slideLayout" Target="../slideLayouts/slideLayout109.xml"/><Relationship Id="rId36" Type="http://schemas.openxmlformats.org/officeDocument/2006/relationships/slideLayout" Target="../slideLayouts/slideLayout117.xml"/><Relationship Id="rId49" Type="http://schemas.openxmlformats.org/officeDocument/2006/relationships/slideLayout" Target="../slideLayouts/slideLayout130.xml"/><Relationship Id="rId57" Type="http://schemas.openxmlformats.org/officeDocument/2006/relationships/slideLayout" Target="../slideLayouts/slideLayout138.xml"/><Relationship Id="rId10" Type="http://schemas.openxmlformats.org/officeDocument/2006/relationships/slideLayout" Target="../slideLayouts/slideLayout91.xml"/><Relationship Id="rId31" Type="http://schemas.openxmlformats.org/officeDocument/2006/relationships/slideLayout" Target="../slideLayouts/slideLayout112.xml"/><Relationship Id="rId44" Type="http://schemas.openxmlformats.org/officeDocument/2006/relationships/slideLayout" Target="../slideLayouts/slideLayout125.xml"/><Relationship Id="rId52" Type="http://schemas.openxmlformats.org/officeDocument/2006/relationships/slideLayout" Target="../slideLayouts/slideLayout133.xml"/><Relationship Id="rId60" Type="http://schemas.openxmlformats.org/officeDocument/2006/relationships/slideLayout" Target="../slideLayouts/slideLayout141.xml"/><Relationship Id="rId65" Type="http://schemas.openxmlformats.org/officeDocument/2006/relationships/slideLayout" Target="../slideLayouts/slideLayout146.xml"/><Relationship Id="rId73" Type="http://schemas.openxmlformats.org/officeDocument/2006/relationships/slideLayout" Target="../slideLayouts/slideLayout154.xml"/><Relationship Id="rId4" Type="http://schemas.openxmlformats.org/officeDocument/2006/relationships/slideLayout" Target="../slideLayouts/slideLayout85.xml"/><Relationship Id="rId9" Type="http://schemas.openxmlformats.org/officeDocument/2006/relationships/slideLayout" Target="../slideLayouts/slideLayout90.xml"/><Relationship Id="rId13" Type="http://schemas.openxmlformats.org/officeDocument/2006/relationships/slideLayout" Target="../slideLayouts/slideLayout94.xml"/><Relationship Id="rId18" Type="http://schemas.openxmlformats.org/officeDocument/2006/relationships/slideLayout" Target="../slideLayouts/slideLayout99.xml"/><Relationship Id="rId39" Type="http://schemas.openxmlformats.org/officeDocument/2006/relationships/slideLayout" Target="../slideLayouts/slideLayout120.xml"/><Relationship Id="rId34" Type="http://schemas.openxmlformats.org/officeDocument/2006/relationships/slideLayout" Target="../slideLayouts/slideLayout115.xml"/><Relationship Id="rId50" Type="http://schemas.openxmlformats.org/officeDocument/2006/relationships/slideLayout" Target="../slideLayouts/slideLayout131.xml"/><Relationship Id="rId55" Type="http://schemas.openxmlformats.org/officeDocument/2006/relationships/slideLayout" Target="../slideLayouts/slideLayout136.xml"/><Relationship Id="rId7" Type="http://schemas.openxmlformats.org/officeDocument/2006/relationships/slideLayout" Target="../slideLayouts/slideLayout88.xml"/><Relationship Id="rId71" Type="http://schemas.openxmlformats.org/officeDocument/2006/relationships/slideLayout" Target="../slideLayouts/slideLayout15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87338" y="349505"/>
            <a:ext cx="7610869" cy="1019027"/>
          </a:xfrm>
          <a:prstGeom prst="rect">
            <a:avLst/>
          </a:prstGeom>
        </p:spPr>
        <p:txBody>
          <a:bodyPr vert="horz" wrap="none" lIns="0" tIns="0" rIns="0" bIns="0" rtlCol="0" anchor="b">
            <a:noAutofit/>
          </a:bodyPr>
          <a:lstStyle/>
          <a:p>
            <a:r>
              <a:rPr lang="en-GB"/>
              <a:t>Click to edit </a:t>
            </a:r>
            <a:br>
              <a:rPr lang="en-GB"/>
            </a:br>
            <a:r>
              <a:rPr lang="en-GB"/>
              <a:t>master title style</a:t>
            </a:r>
            <a:endParaRPr lang="en-US"/>
          </a:p>
        </p:txBody>
      </p:sp>
      <p:sp>
        <p:nvSpPr>
          <p:cNvPr id="3" name="Text Placeholder 2"/>
          <p:cNvSpPr>
            <a:spLocks noGrp="1"/>
          </p:cNvSpPr>
          <p:nvPr>
            <p:ph type="body" idx="1"/>
          </p:nvPr>
        </p:nvSpPr>
        <p:spPr>
          <a:xfrm>
            <a:off x="287337" y="1635125"/>
            <a:ext cx="8569325" cy="2487861"/>
          </a:xfrm>
          <a:prstGeom prst="rect">
            <a:avLst/>
          </a:prstGeom>
          <a:ln>
            <a:noFill/>
          </a:ln>
        </p:spPr>
        <p:txBody>
          <a:bodyPr vert="horz" lIns="0" tIns="0" rIns="0" bIns="0" rtlCol="0">
            <a:sp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a:p>
            <a:pPr lvl="5"/>
            <a:r>
              <a:rPr lang="en-GB"/>
              <a:t>Sixth level</a:t>
            </a:r>
          </a:p>
          <a:p>
            <a:pPr lvl="6"/>
            <a:r>
              <a:rPr lang="en-GB"/>
              <a:t>Seventh level</a:t>
            </a:r>
          </a:p>
          <a:p>
            <a:pPr lvl="7"/>
            <a:r>
              <a:rPr lang="en-GB"/>
              <a:t>Eighth level</a:t>
            </a:r>
          </a:p>
          <a:p>
            <a:pPr lvl="8"/>
            <a:r>
              <a:rPr lang="en-GB"/>
              <a:t>Ninth level</a:t>
            </a:r>
            <a:endParaRPr lang="en-US"/>
          </a:p>
        </p:txBody>
      </p:sp>
      <p:sp>
        <p:nvSpPr>
          <p:cNvPr id="4" name="Date Placeholder 3"/>
          <p:cNvSpPr>
            <a:spLocks noGrp="1"/>
          </p:cNvSpPr>
          <p:nvPr>
            <p:ph type="dt" sz="half" idx="2"/>
          </p:nvPr>
        </p:nvSpPr>
        <p:spPr>
          <a:xfrm>
            <a:off x="5963843" y="4803775"/>
            <a:ext cx="2342597" cy="235972"/>
          </a:xfrm>
          <a:prstGeom prst="rect">
            <a:avLst/>
          </a:prstGeom>
        </p:spPr>
        <p:txBody>
          <a:bodyPr vert="horz" lIns="91440" tIns="45720" rIns="0" bIns="45720" rtlCol="0" anchor="ctr"/>
          <a:lstStyle>
            <a:lvl1pPr algn="r">
              <a:defRPr sz="900">
                <a:solidFill>
                  <a:schemeClr val="tx1"/>
                </a:solidFill>
              </a:defRPr>
            </a:lvl1pPr>
          </a:lstStyle>
          <a:p>
            <a:fld id="{3D7419EE-49C5-E447-8207-BBAD892BE406}" type="datetime4">
              <a:rPr lang="en-GB" smtClean="0"/>
              <a:pPr/>
              <a:t>30 March 2023</a:t>
            </a:fld>
            <a:endParaRPr lang="en-US"/>
          </a:p>
        </p:txBody>
      </p:sp>
      <p:sp>
        <p:nvSpPr>
          <p:cNvPr id="5" name="Footer Placeholder 4"/>
          <p:cNvSpPr>
            <a:spLocks noGrp="1"/>
          </p:cNvSpPr>
          <p:nvPr>
            <p:ph type="ftr" sz="quarter" idx="3"/>
          </p:nvPr>
        </p:nvSpPr>
        <p:spPr>
          <a:xfrm>
            <a:off x="287338" y="4803775"/>
            <a:ext cx="4114980"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sp>
        <p:nvSpPr>
          <p:cNvPr id="6" name="Slide Number Placeholder 5"/>
          <p:cNvSpPr>
            <a:spLocks noGrp="1"/>
          </p:cNvSpPr>
          <p:nvPr>
            <p:ph type="sldNum" sz="quarter" idx="4"/>
          </p:nvPr>
        </p:nvSpPr>
        <p:spPr>
          <a:xfrm>
            <a:off x="8306441" y="480377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Tree>
    <p:extLst>
      <p:ext uri="{BB962C8B-B14F-4D97-AF65-F5344CB8AC3E}">
        <p14:creationId xmlns:p14="http://schemas.microsoft.com/office/powerpoint/2010/main" val="3148737685"/>
      </p:ext>
    </p:extLst>
  </p:cSld>
  <p:clrMap bg1="lt1" tx1="dk1" bg2="lt2" tx2="dk2" accent1="accent1" accent2="accent2" accent3="accent3" accent4="accent4" accent5="accent5" accent6="accent6" hlink="hlink" folHlink="folHlink"/>
  <p:sldLayoutIdLst>
    <p:sldLayoutId id="2147483733" r:id="rId1"/>
    <p:sldLayoutId id="2147483742" r:id="rId2"/>
    <p:sldLayoutId id="2147483743" r:id="rId3"/>
    <p:sldLayoutId id="2147483744" r:id="rId4"/>
    <p:sldLayoutId id="2147483745" r:id="rId5"/>
    <p:sldLayoutId id="2147483746" r:id="rId6"/>
    <p:sldLayoutId id="2147483785" r:id="rId7"/>
    <p:sldLayoutId id="2147483814" r:id="rId8"/>
    <p:sldLayoutId id="2147483815" r:id="rId9"/>
    <p:sldLayoutId id="2147483816" r:id="rId10"/>
    <p:sldLayoutId id="2147483786" r:id="rId11"/>
    <p:sldLayoutId id="2147483734" r:id="rId12"/>
    <p:sldLayoutId id="2147483755" r:id="rId13"/>
    <p:sldLayoutId id="2147483756" r:id="rId14"/>
    <p:sldLayoutId id="2147483758" r:id="rId15"/>
    <p:sldLayoutId id="2147483759" r:id="rId16"/>
    <p:sldLayoutId id="2147483760" r:id="rId17"/>
    <p:sldLayoutId id="2147483784" r:id="rId18"/>
    <p:sldLayoutId id="2147483735" r:id="rId19"/>
    <p:sldLayoutId id="2147483747" r:id="rId20"/>
    <p:sldLayoutId id="2147483748" r:id="rId21"/>
    <p:sldLayoutId id="2147483749" r:id="rId22"/>
    <p:sldLayoutId id="2147483750" r:id="rId23"/>
    <p:sldLayoutId id="2147483751" r:id="rId24"/>
    <p:sldLayoutId id="2147483752" r:id="rId25"/>
    <p:sldLayoutId id="2147483817" r:id="rId26"/>
    <p:sldLayoutId id="2147483818" r:id="rId27"/>
    <p:sldLayoutId id="2147483819" r:id="rId28"/>
    <p:sldLayoutId id="2147483820" r:id="rId29"/>
    <p:sldLayoutId id="2147483821" r:id="rId30"/>
    <p:sldLayoutId id="2147483822" r:id="rId31"/>
    <p:sldLayoutId id="2147483823" r:id="rId32"/>
    <p:sldLayoutId id="2147483736" r:id="rId33"/>
    <p:sldLayoutId id="2147483787" r:id="rId34"/>
    <p:sldLayoutId id="2147483788" r:id="rId35"/>
    <p:sldLayoutId id="2147483789" r:id="rId36"/>
    <p:sldLayoutId id="2147483790" r:id="rId37"/>
    <p:sldLayoutId id="2147483791" r:id="rId38"/>
    <p:sldLayoutId id="2147483792" r:id="rId39"/>
    <p:sldLayoutId id="2147483737" r:id="rId40"/>
    <p:sldLayoutId id="2147483794" r:id="rId41"/>
    <p:sldLayoutId id="2147483795" r:id="rId42"/>
    <p:sldLayoutId id="2147483796" r:id="rId43"/>
    <p:sldLayoutId id="2147483797" r:id="rId44"/>
    <p:sldLayoutId id="2147483793" r:id="rId45"/>
    <p:sldLayoutId id="2147483798" r:id="rId46"/>
    <p:sldLayoutId id="2147483738" r:id="rId47"/>
    <p:sldLayoutId id="2147483799" r:id="rId48"/>
    <p:sldLayoutId id="2147483800" r:id="rId49"/>
    <p:sldLayoutId id="2147483801" r:id="rId50"/>
    <p:sldLayoutId id="2147483802" r:id="rId51"/>
    <p:sldLayoutId id="2147483803" r:id="rId52"/>
    <p:sldLayoutId id="2147483804" r:id="rId53"/>
    <p:sldLayoutId id="2147483739" r:id="rId54"/>
    <p:sldLayoutId id="2147483771" r:id="rId55"/>
    <p:sldLayoutId id="2147483772" r:id="rId56"/>
    <p:sldLayoutId id="2147483773" r:id="rId57"/>
    <p:sldLayoutId id="2147483774" r:id="rId58"/>
    <p:sldLayoutId id="2147483775" r:id="rId59"/>
    <p:sldLayoutId id="2147483776" r:id="rId60"/>
    <p:sldLayoutId id="2147483777" r:id="rId61"/>
    <p:sldLayoutId id="2147483778" r:id="rId62"/>
    <p:sldLayoutId id="2147483779" r:id="rId63"/>
    <p:sldLayoutId id="2147483780" r:id="rId64"/>
    <p:sldLayoutId id="2147483781" r:id="rId65"/>
    <p:sldLayoutId id="2147483782" r:id="rId66"/>
    <p:sldLayoutId id="2147483783" r:id="rId67"/>
    <p:sldLayoutId id="2147483806" r:id="rId68"/>
    <p:sldLayoutId id="2147483807" r:id="rId69"/>
    <p:sldLayoutId id="2147483808" r:id="rId70"/>
    <p:sldLayoutId id="2147483809" r:id="rId71"/>
    <p:sldLayoutId id="2147483810" r:id="rId72"/>
    <p:sldLayoutId id="2147483811" r:id="rId73"/>
    <p:sldLayoutId id="2147483812" r:id="rId74"/>
    <p:sldLayoutId id="2147483813" r:id="rId75"/>
    <p:sldLayoutId id="2147483741" r:id="rId76"/>
    <p:sldLayoutId id="2147483761" r:id="rId77"/>
    <p:sldLayoutId id="2147483762" r:id="rId78"/>
    <p:sldLayoutId id="2147483763" r:id="rId79"/>
    <p:sldLayoutId id="2147483764" r:id="rId80"/>
    <p:sldLayoutId id="2147483805" r:id="rId81"/>
  </p:sldLayoutIdLst>
  <p:hf hdr="0"/>
  <p:txStyles>
    <p:titleStyle>
      <a:lvl1pPr algn="l" defTabSz="685800" rtl="0" eaLnBrk="1" latinLnBrk="0" hangingPunct="1">
        <a:lnSpc>
          <a:spcPct val="90000"/>
        </a:lnSpc>
        <a:spcBef>
          <a:spcPct val="0"/>
        </a:spcBef>
        <a:buNone/>
        <a:defRPr sz="3600" b="1" kern="1200">
          <a:solidFill>
            <a:schemeClr val="tx1"/>
          </a:solidFill>
          <a:latin typeface="+mn-lt"/>
          <a:ea typeface="Roboto" panose="02000000000000000000" pitchFamily="2" charset="0"/>
          <a:cs typeface="Roboto" panose="02000000000000000000" pitchFamily="2" charset="0"/>
        </a:defRPr>
      </a:lvl1pPr>
    </p:titleStyle>
    <p:bodyStyle>
      <a:lvl1pPr marL="171450" indent="-171450" algn="l" defTabSz="685800" rtl="0" eaLnBrk="1" latinLnBrk="0" hangingPunct="1">
        <a:lnSpc>
          <a:spcPct val="100000"/>
        </a:lnSpc>
        <a:spcBef>
          <a:spcPts val="750"/>
        </a:spcBef>
        <a:buClr>
          <a:schemeClr val="tx1"/>
        </a:buClr>
        <a:buFont typeface="Wingdings" pitchFamily="2" charset="2"/>
        <a:buChar char="§"/>
        <a:defRPr sz="2100" b="0" i="0" kern="1200">
          <a:solidFill>
            <a:schemeClr val="tx1"/>
          </a:solidFill>
          <a:latin typeface="+mj-lt"/>
          <a:ea typeface="Roboto Light" panose="02000000000000000000" pitchFamily="2" charset="0"/>
          <a:cs typeface="Roboto Light" panose="02000000000000000000" pitchFamily="2" charset="0"/>
        </a:defRPr>
      </a:lvl1pPr>
      <a:lvl2pPr marL="514350" indent="-171450" algn="l" defTabSz="685800" rtl="0" eaLnBrk="1" latinLnBrk="0" hangingPunct="1">
        <a:lnSpc>
          <a:spcPct val="100000"/>
        </a:lnSpc>
        <a:spcBef>
          <a:spcPts val="375"/>
        </a:spcBef>
        <a:buClr>
          <a:schemeClr val="tx1"/>
        </a:buClr>
        <a:buFont typeface="Wingdings" pitchFamily="2" charset="2"/>
        <a:buChar char="§"/>
        <a:defRPr sz="1800" b="0" i="0" kern="1200">
          <a:solidFill>
            <a:schemeClr val="tx1"/>
          </a:solidFill>
          <a:latin typeface="+mj-lt"/>
          <a:ea typeface="Roboto Light" panose="02000000000000000000" pitchFamily="2" charset="0"/>
          <a:cs typeface="Roboto Light" panose="02000000000000000000" pitchFamily="2" charset="0"/>
        </a:defRPr>
      </a:lvl2pPr>
      <a:lvl3pPr marL="857250" indent="-171450" algn="l" defTabSz="685800" rtl="0" eaLnBrk="1" latinLnBrk="0" hangingPunct="1">
        <a:lnSpc>
          <a:spcPct val="100000"/>
        </a:lnSpc>
        <a:spcBef>
          <a:spcPts val="375"/>
        </a:spcBef>
        <a:buClr>
          <a:schemeClr val="tx1"/>
        </a:buClr>
        <a:buFont typeface="Wingdings" pitchFamily="2" charset="2"/>
        <a:buChar char="§"/>
        <a:defRPr sz="1500" b="0" i="0" kern="1200">
          <a:solidFill>
            <a:schemeClr val="tx1"/>
          </a:solidFill>
          <a:latin typeface="+mj-lt"/>
          <a:ea typeface="Roboto Light" panose="02000000000000000000" pitchFamily="2" charset="0"/>
          <a:cs typeface="Roboto Light" panose="02000000000000000000" pitchFamily="2" charset="0"/>
        </a:defRPr>
      </a:lvl3pPr>
      <a:lvl4pPr marL="1200150" indent="-171450" algn="l" defTabSz="685800" rtl="0" eaLnBrk="1" latinLnBrk="0" hangingPunct="1">
        <a:lnSpc>
          <a:spcPct val="100000"/>
        </a:lnSpc>
        <a:spcBef>
          <a:spcPts val="375"/>
        </a:spcBef>
        <a:buClr>
          <a:schemeClr val="tx1"/>
        </a:buClr>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4pPr>
      <a:lvl5pPr marL="1543050" indent="-171450" algn="l" defTabSz="685800" rtl="0" eaLnBrk="1" latinLnBrk="0" hangingPunct="1">
        <a:lnSpc>
          <a:spcPct val="100000"/>
        </a:lnSpc>
        <a:spcBef>
          <a:spcPts val="375"/>
        </a:spcBef>
        <a:buClr>
          <a:schemeClr val="tx1"/>
        </a:buClr>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5pPr>
      <a:lvl6pPr marL="18859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6pPr>
      <a:lvl7pPr marL="22288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7pPr>
      <a:lvl8pPr marL="25717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8pPr>
      <a:lvl9pPr marL="29146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p15:clr>
            <a:srgbClr val="F26B43"/>
          </p15:clr>
        </p15:guide>
        <p15:guide id="2" pos="2880">
          <p15:clr>
            <a:srgbClr val="F26B43"/>
          </p15:clr>
        </p15:guide>
        <p15:guide id="3" orient="horz" pos="214">
          <p15:clr>
            <a:srgbClr val="F26B43"/>
          </p15:clr>
        </p15:guide>
        <p15:guide id="5" orient="horz" pos="1030">
          <p15:clr>
            <a:srgbClr val="F26B43"/>
          </p15:clr>
        </p15:guide>
        <p15:guide id="7" pos="181">
          <p15:clr>
            <a:srgbClr val="F26B43"/>
          </p15:clr>
        </p15:guide>
        <p15:guide id="8" pos="5579">
          <p15:clr>
            <a:srgbClr val="F26B43"/>
          </p15:clr>
        </p15:guide>
        <p15:guide id="9" orient="horz" pos="3026">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87339" y="349506"/>
            <a:ext cx="7610869" cy="1019027"/>
          </a:xfrm>
          <a:prstGeom prst="rect">
            <a:avLst/>
          </a:prstGeom>
        </p:spPr>
        <p:txBody>
          <a:bodyPr vert="horz" wrap="none" lIns="0" tIns="0" rIns="0" bIns="0" rtlCol="0" anchor="b">
            <a:noAutofit/>
          </a:bodyPr>
          <a:lstStyle/>
          <a:p>
            <a:r>
              <a:rPr lang="en-GB"/>
              <a:t>Click to edit </a:t>
            </a:r>
            <a:br>
              <a:rPr lang="en-GB"/>
            </a:br>
            <a:r>
              <a:rPr lang="en-GB"/>
              <a:t>master title style</a:t>
            </a:r>
            <a:endParaRPr lang="en-US"/>
          </a:p>
        </p:txBody>
      </p:sp>
      <p:sp>
        <p:nvSpPr>
          <p:cNvPr id="3" name="Text Placeholder 2"/>
          <p:cNvSpPr>
            <a:spLocks noGrp="1"/>
          </p:cNvSpPr>
          <p:nvPr>
            <p:ph type="body" idx="1"/>
          </p:nvPr>
        </p:nvSpPr>
        <p:spPr>
          <a:xfrm>
            <a:off x="287338" y="1635125"/>
            <a:ext cx="8569325" cy="2997597"/>
          </a:xfrm>
          <a:prstGeom prst="rect">
            <a:avLst/>
          </a:prstGeom>
          <a:ln>
            <a:noFill/>
          </a:ln>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a:p>
            <a:pPr lvl="5"/>
            <a:r>
              <a:rPr lang="en-GB"/>
              <a:t>Sixth level</a:t>
            </a:r>
          </a:p>
          <a:p>
            <a:pPr lvl="6"/>
            <a:r>
              <a:rPr lang="en-GB"/>
              <a:t>Seventh level</a:t>
            </a:r>
          </a:p>
          <a:p>
            <a:pPr lvl="7"/>
            <a:r>
              <a:rPr lang="en-GB"/>
              <a:t>Eighth level</a:t>
            </a:r>
          </a:p>
          <a:p>
            <a:pPr lvl="8"/>
            <a:r>
              <a:rPr lang="en-GB"/>
              <a:t>Ninth level</a:t>
            </a:r>
            <a:endParaRPr lang="en-US"/>
          </a:p>
        </p:txBody>
      </p:sp>
      <p:sp>
        <p:nvSpPr>
          <p:cNvPr id="4" name="Date Placeholder 3"/>
          <p:cNvSpPr>
            <a:spLocks noGrp="1"/>
          </p:cNvSpPr>
          <p:nvPr>
            <p:ph type="dt" sz="half" idx="2"/>
          </p:nvPr>
        </p:nvSpPr>
        <p:spPr>
          <a:xfrm>
            <a:off x="5963844" y="4803776"/>
            <a:ext cx="2342597" cy="235972"/>
          </a:xfrm>
          <a:prstGeom prst="rect">
            <a:avLst/>
          </a:prstGeom>
        </p:spPr>
        <p:txBody>
          <a:bodyPr vert="horz" lIns="91440" tIns="45720" rIns="0" bIns="45720" rtlCol="0" anchor="ctr"/>
          <a:lstStyle>
            <a:lvl1pPr algn="r">
              <a:defRPr sz="900">
                <a:solidFill>
                  <a:schemeClr val="tx1"/>
                </a:solidFill>
              </a:defRPr>
            </a:lvl1pPr>
          </a:lstStyle>
          <a:p>
            <a:fld id="{3D7419EE-49C5-E447-8207-BBAD892BE406}" type="datetime4">
              <a:rPr lang="en-GB" smtClean="0"/>
              <a:pPr/>
              <a:t>30 March 2023</a:t>
            </a:fld>
            <a:endParaRPr lang="en-US"/>
          </a:p>
        </p:txBody>
      </p:sp>
      <p:sp>
        <p:nvSpPr>
          <p:cNvPr id="5" name="Footer Placeholder 4"/>
          <p:cNvSpPr>
            <a:spLocks noGrp="1"/>
          </p:cNvSpPr>
          <p:nvPr>
            <p:ph type="ftr" sz="quarter" idx="3"/>
          </p:nvPr>
        </p:nvSpPr>
        <p:spPr>
          <a:xfrm>
            <a:off x="287338" y="4803776"/>
            <a:ext cx="4114980"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sp>
        <p:nvSpPr>
          <p:cNvPr id="6" name="Slide Number Placeholder 5"/>
          <p:cNvSpPr>
            <a:spLocks noGrp="1"/>
          </p:cNvSpPr>
          <p:nvPr>
            <p:ph type="sldNum" sz="quarter" idx="4"/>
          </p:nvPr>
        </p:nvSpPr>
        <p:spPr>
          <a:xfrm>
            <a:off x="8306442" y="4803776"/>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Tree>
    <p:extLst>
      <p:ext uri="{BB962C8B-B14F-4D97-AF65-F5344CB8AC3E}">
        <p14:creationId xmlns:p14="http://schemas.microsoft.com/office/powerpoint/2010/main" val="3148737685"/>
      </p:ext>
    </p:extLst>
  </p:cSld>
  <p:clrMap bg1="lt1" tx1="dk1" bg2="lt2" tx2="dk2" accent1="accent1" accent2="accent2" accent3="accent3" accent4="accent4" accent5="accent5" accent6="accent6" hlink="hlink" folHlink="folHlink"/>
  <p:sldLayoutIdLst>
    <p:sldLayoutId id="2147483825" r:id="rId1"/>
    <p:sldLayoutId id="2147483826" r:id="rId2"/>
    <p:sldLayoutId id="2147483827" r:id="rId3"/>
    <p:sldLayoutId id="2147483828" r:id="rId4"/>
    <p:sldLayoutId id="2147483829" r:id="rId5"/>
    <p:sldLayoutId id="2147483830" r:id="rId6"/>
    <p:sldLayoutId id="2147483831" r:id="rId7"/>
    <p:sldLayoutId id="2147483832" r:id="rId8"/>
    <p:sldLayoutId id="2147483833" r:id="rId9"/>
    <p:sldLayoutId id="2147483834" r:id="rId10"/>
    <p:sldLayoutId id="2147483835" r:id="rId11"/>
    <p:sldLayoutId id="2147483836" r:id="rId12"/>
    <p:sldLayoutId id="2147483837" r:id="rId13"/>
    <p:sldLayoutId id="2147483838" r:id="rId14"/>
    <p:sldLayoutId id="2147483839" r:id="rId15"/>
    <p:sldLayoutId id="2147483840" r:id="rId16"/>
    <p:sldLayoutId id="2147483841" r:id="rId17"/>
    <p:sldLayoutId id="2147483842" r:id="rId18"/>
    <p:sldLayoutId id="2147483843" r:id="rId19"/>
    <p:sldLayoutId id="2147483844" r:id="rId20"/>
    <p:sldLayoutId id="2147483845" r:id="rId21"/>
    <p:sldLayoutId id="2147483846" r:id="rId22"/>
    <p:sldLayoutId id="2147483847" r:id="rId23"/>
    <p:sldLayoutId id="2147483848" r:id="rId24"/>
    <p:sldLayoutId id="2147483849" r:id="rId25"/>
    <p:sldLayoutId id="2147483850" r:id="rId26"/>
    <p:sldLayoutId id="2147483851" r:id="rId27"/>
    <p:sldLayoutId id="2147483852" r:id="rId28"/>
    <p:sldLayoutId id="2147483853" r:id="rId29"/>
    <p:sldLayoutId id="2147483854" r:id="rId30"/>
    <p:sldLayoutId id="2147483855" r:id="rId31"/>
    <p:sldLayoutId id="2147483856" r:id="rId32"/>
    <p:sldLayoutId id="2147483857" r:id="rId33"/>
    <p:sldLayoutId id="2147483858" r:id="rId34"/>
    <p:sldLayoutId id="2147483859" r:id="rId35"/>
    <p:sldLayoutId id="2147483860" r:id="rId36"/>
    <p:sldLayoutId id="2147483861" r:id="rId37"/>
    <p:sldLayoutId id="2147483862" r:id="rId38"/>
    <p:sldLayoutId id="2147483863" r:id="rId39"/>
    <p:sldLayoutId id="2147483864" r:id="rId40"/>
    <p:sldLayoutId id="2147483865" r:id="rId41"/>
    <p:sldLayoutId id="2147483866" r:id="rId42"/>
    <p:sldLayoutId id="2147483867" r:id="rId43"/>
    <p:sldLayoutId id="2147483868" r:id="rId44"/>
    <p:sldLayoutId id="2147483869" r:id="rId45"/>
    <p:sldLayoutId id="2147483870" r:id="rId46"/>
    <p:sldLayoutId id="2147483871" r:id="rId47"/>
    <p:sldLayoutId id="2147483872" r:id="rId48"/>
    <p:sldLayoutId id="2147483873" r:id="rId49"/>
    <p:sldLayoutId id="2147483874" r:id="rId50"/>
    <p:sldLayoutId id="2147483875" r:id="rId51"/>
    <p:sldLayoutId id="2147483876" r:id="rId52"/>
    <p:sldLayoutId id="2147483877" r:id="rId53"/>
    <p:sldLayoutId id="2147483878" r:id="rId54"/>
    <p:sldLayoutId id="2147483879" r:id="rId55"/>
    <p:sldLayoutId id="2147483880" r:id="rId56"/>
    <p:sldLayoutId id="2147483881" r:id="rId57"/>
    <p:sldLayoutId id="2147483882" r:id="rId58"/>
    <p:sldLayoutId id="2147483883" r:id="rId59"/>
    <p:sldLayoutId id="2147483884" r:id="rId60"/>
    <p:sldLayoutId id="2147483885" r:id="rId61"/>
    <p:sldLayoutId id="2147483886" r:id="rId62"/>
    <p:sldLayoutId id="2147483887" r:id="rId63"/>
    <p:sldLayoutId id="2147483888" r:id="rId64"/>
    <p:sldLayoutId id="2147483889" r:id="rId65"/>
    <p:sldLayoutId id="2147483890" r:id="rId66"/>
    <p:sldLayoutId id="2147483891" r:id="rId67"/>
    <p:sldLayoutId id="2147483892" r:id="rId68"/>
    <p:sldLayoutId id="2147483893" r:id="rId69"/>
    <p:sldLayoutId id="2147483894" r:id="rId70"/>
    <p:sldLayoutId id="2147483895" r:id="rId71"/>
    <p:sldLayoutId id="2147483896" r:id="rId72"/>
    <p:sldLayoutId id="2147483897" r:id="rId73"/>
    <p:sldLayoutId id="2147483898" r:id="rId74"/>
  </p:sldLayoutIdLst>
  <p:hf hdr="0"/>
  <p:txStyles>
    <p:titleStyle>
      <a:lvl1pPr algn="l" defTabSz="685783" rtl="0" eaLnBrk="1" latinLnBrk="0" hangingPunct="1">
        <a:lnSpc>
          <a:spcPct val="90000"/>
        </a:lnSpc>
        <a:spcBef>
          <a:spcPct val="0"/>
        </a:spcBef>
        <a:buNone/>
        <a:defRPr sz="3600" b="1" kern="1200">
          <a:solidFill>
            <a:schemeClr val="tx1"/>
          </a:solidFill>
          <a:latin typeface="Roboto" panose="02000000000000000000" pitchFamily="2" charset="0"/>
          <a:ea typeface="Roboto" panose="02000000000000000000" pitchFamily="2" charset="0"/>
          <a:cs typeface="Roboto" panose="02000000000000000000" pitchFamily="2" charset="0"/>
        </a:defRPr>
      </a:lvl1pPr>
    </p:titleStyle>
    <p:bodyStyle>
      <a:lvl1pPr marL="171446" indent="-171446" algn="l" defTabSz="685783" rtl="0" eaLnBrk="1" latinLnBrk="0" hangingPunct="1">
        <a:lnSpc>
          <a:spcPct val="100000"/>
        </a:lnSpc>
        <a:spcBef>
          <a:spcPts val="750"/>
        </a:spcBef>
        <a:buClr>
          <a:schemeClr val="tx1"/>
        </a:buClr>
        <a:buFont typeface="Wingdings" pitchFamily="2" charset="2"/>
        <a:buChar char="§"/>
        <a:defRPr sz="210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1pPr>
      <a:lvl2pPr marL="514337" indent="-171446" algn="l" defTabSz="685783" rtl="0" eaLnBrk="1" latinLnBrk="0" hangingPunct="1">
        <a:lnSpc>
          <a:spcPct val="100000"/>
        </a:lnSpc>
        <a:spcBef>
          <a:spcPts val="375"/>
        </a:spcBef>
        <a:buClr>
          <a:schemeClr val="tx1"/>
        </a:buClr>
        <a:buFont typeface="Wingdings" pitchFamily="2" charset="2"/>
        <a:buChar char="§"/>
        <a:defRPr sz="180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2pPr>
      <a:lvl3pPr marL="857228" indent="-171446" algn="l" defTabSz="685783" rtl="0" eaLnBrk="1" latinLnBrk="0" hangingPunct="1">
        <a:lnSpc>
          <a:spcPct val="100000"/>
        </a:lnSpc>
        <a:spcBef>
          <a:spcPts val="375"/>
        </a:spcBef>
        <a:buClr>
          <a:schemeClr val="tx1"/>
        </a:buClr>
        <a:buFont typeface="Wingdings" pitchFamily="2" charset="2"/>
        <a:buChar char="§"/>
        <a:defRPr sz="150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3pPr>
      <a:lvl4pPr marL="1200120" indent="-171446" algn="l" defTabSz="685783" rtl="0" eaLnBrk="1" latinLnBrk="0" hangingPunct="1">
        <a:lnSpc>
          <a:spcPct val="100000"/>
        </a:lnSpc>
        <a:spcBef>
          <a:spcPts val="375"/>
        </a:spcBef>
        <a:buClr>
          <a:schemeClr val="tx1"/>
        </a:buClr>
        <a:buFont typeface="Wingdings" pitchFamily="2" charset="2"/>
        <a:buChar char="§"/>
        <a:defRPr sz="135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4pPr>
      <a:lvl5pPr marL="1543012" indent="-171446" algn="l" defTabSz="685783" rtl="0" eaLnBrk="1" latinLnBrk="0" hangingPunct="1">
        <a:lnSpc>
          <a:spcPct val="100000"/>
        </a:lnSpc>
        <a:spcBef>
          <a:spcPts val="375"/>
        </a:spcBef>
        <a:buClr>
          <a:schemeClr val="tx1"/>
        </a:buClr>
        <a:buFont typeface="Wingdings" pitchFamily="2" charset="2"/>
        <a:buChar char="§"/>
        <a:defRPr sz="135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5pPr>
      <a:lvl6pPr marL="1885903" indent="-171446" algn="l" defTabSz="685783" rtl="0" eaLnBrk="1" latinLnBrk="0" hangingPunct="1">
        <a:lnSpc>
          <a:spcPct val="100000"/>
        </a:lnSpc>
        <a:spcBef>
          <a:spcPts val="375"/>
        </a:spcBef>
        <a:buFont typeface="Wingdings" pitchFamily="2" charset="2"/>
        <a:buChar char="§"/>
        <a:defRPr sz="135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6pPr>
      <a:lvl7pPr marL="2228795" indent="-171446" algn="l" defTabSz="685783" rtl="0" eaLnBrk="1" latinLnBrk="0" hangingPunct="1">
        <a:lnSpc>
          <a:spcPct val="100000"/>
        </a:lnSpc>
        <a:spcBef>
          <a:spcPts val="375"/>
        </a:spcBef>
        <a:buFont typeface="Wingdings" pitchFamily="2" charset="2"/>
        <a:buChar char="§"/>
        <a:defRPr sz="135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7pPr>
      <a:lvl8pPr marL="2571686" indent="-171446" algn="l" defTabSz="685783" rtl="0" eaLnBrk="1" latinLnBrk="0" hangingPunct="1">
        <a:lnSpc>
          <a:spcPct val="100000"/>
        </a:lnSpc>
        <a:spcBef>
          <a:spcPts val="375"/>
        </a:spcBef>
        <a:buFont typeface="Wingdings" pitchFamily="2" charset="2"/>
        <a:buChar char="§"/>
        <a:defRPr sz="135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8pPr>
      <a:lvl9pPr marL="2914577" indent="-171446" algn="l" defTabSz="685783" rtl="0" eaLnBrk="1" latinLnBrk="0" hangingPunct="1">
        <a:lnSpc>
          <a:spcPct val="100000"/>
        </a:lnSpc>
        <a:spcBef>
          <a:spcPts val="375"/>
        </a:spcBef>
        <a:buFont typeface="Wingdings" pitchFamily="2" charset="2"/>
        <a:buChar char="§"/>
        <a:defRPr sz="135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userDrawn="1">
          <p15:clr>
            <a:srgbClr val="F26B43"/>
          </p15:clr>
        </p15:guide>
        <p15:guide id="2" pos="2880" userDrawn="1">
          <p15:clr>
            <a:srgbClr val="F26B43"/>
          </p15:clr>
        </p15:guide>
        <p15:guide id="3" orient="horz" pos="214" userDrawn="1">
          <p15:clr>
            <a:srgbClr val="F26B43"/>
          </p15:clr>
        </p15:guide>
        <p15:guide id="5" orient="horz" pos="1030" userDrawn="1">
          <p15:clr>
            <a:srgbClr val="F26B43"/>
          </p15:clr>
        </p15:guide>
        <p15:guide id="7" pos="181" userDrawn="1">
          <p15:clr>
            <a:srgbClr val="F26B43"/>
          </p15:clr>
        </p15:guide>
        <p15:guide id="8" pos="5579" userDrawn="1">
          <p15:clr>
            <a:srgbClr val="F26B43"/>
          </p15:clr>
        </p15:guide>
        <p15:guide id="9" orient="horz" pos="3026"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microsoft.com/office/2018/10/relationships/comments" Target="../comments/modernComment_10C1_759FBB6.xml"/><Relationship Id="rId1" Type="http://schemas.openxmlformats.org/officeDocument/2006/relationships/slideLayout" Target="../slideLayouts/slideLayout18.xml"/><Relationship Id="rId4" Type="http://schemas.openxmlformats.org/officeDocument/2006/relationships/image" Target="../media/image24.sv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xml"/><Relationship Id="rId1" Type="http://schemas.openxmlformats.org/officeDocument/2006/relationships/slideLayout" Target="../slideLayouts/slideLayout67.xml"/><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8.png"/><Relationship Id="rId1" Type="http://schemas.openxmlformats.org/officeDocument/2006/relationships/slideLayout" Target="../slideLayouts/slideLayout6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5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8.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hyperlink" Target="https://www.ucas.com/content/sign-updates-advisers" TargetMode="External"/><Relationship Id="rId1" Type="http://schemas.openxmlformats.org/officeDocument/2006/relationships/slideLayout" Target="../slideLayouts/slideLayout26.xml"/></Relationships>
</file>

<file path=ppt/slides/_rels/slide20.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33.png"/><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2" Type="http://schemas.openxmlformats.org/officeDocument/2006/relationships/hyperlink" Target="https://www.ucas.com/content/sign-updates-advisers" TargetMode="External"/><Relationship Id="rId1" Type="http://schemas.openxmlformats.org/officeDocument/2006/relationships/slideLayout" Target="../slideLayouts/slideLayout25.xml"/></Relationships>
</file>

<file path=ppt/slides/_rels/slide26.xml.rels><?xml version="1.0" encoding="UTF-8" standalone="yes"?>
<Relationships xmlns="http://schemas.openxmlformats.org/package/2006/relationships"><Relationship Id="rId8" Type="http://schemas.openxmlformats.org/officeDocument/2006/relationships/image" Target="../media/image37.jpeg"/><Relationship Id="rId3" Type="http://schemas.openxmlformats.org/officeDocument/2006/relationships/hyperlink" Target="https://www.ucas.com/content/sign-updates-advisers" TargetMode="External"/><Relationship Id="rId7"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34.xml"/><Relationship Id="rId6" Type="http://schemas.openxmlformats.org/officeDocument/2006/relationships/hyperlink" Target="https://www.ucas.com/advisers" TargetMode="External"/><Relationship Id="rId5" Type="http://schemas.openxmlformats.org/officeDocument/2006/relationships/hyperlink" Target="https://www.ucas.com/advisers/guides-resources-and-training/digital-training-support-you" TargetMode="External"/><Relationship Id="rId4" Type="http://schemas.openxmlformats.org/officeDocument/2006/relationships/hyperlink" Target="https://www.ucas.com/advisers/guides-resources-and-training/adviser-lives" TargetMode="External"/><Relationship Id="rId9" Type="http://schemas.openxmlformats.org/officeDocument/2006/relationships/image" Target="../media/image38.png"/></Relationships>
</file>

<file path=ppt/slides/_rels/slide3.xml.rels><?xml version="1.0" encoding="UTF-8" standalone="yes"?>
<Relationships xmlns="http://schemas.openxmlformats.org/package/2006/relationships"><Relationship Id="rId3" Type="http://schemas.openxmlformats.org/officeDocument/2006/relationships/hyperlink" Target="https://www.ucas.com/about-us/news-and-insights/reforming-admissions#:~:text=Read%20the%20report%20here%C2%A0%20(3.38%20MB)" TargetMode="External"/><Relationship Id="rId2" Type="http://schemas.openxmlformats.org/officeDocument/2006/relationships/notesSlide" Target="../notesSlides/notesSlide1.xml"/><Relationship Id="rId1" Type="http://schemas.openxmlformats.org/officeDocument/2006/relationships/slideLayout" Target="../slideLayouts/slideLayout68.xml"/><Relationship Id="rId4" Type="http://schemas.openxmlformats.org/officeDocument/2006/relationships/image" Target="../media/image1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5.xml.rels><?xml version="1.0" encoding="UTF-8" standalone="yes"?>
<Relationships xmlns="http://schemas.openxmlformats.org/package/2006/relationships"><Relationship Id="rId2" Type="http://schemas.openxmlformats.org/officeDocument/2006/relationships/hyperlink" Target="https://www.ucas.com/advisers/writing-references/changes-undergraduate-references-2024-entry#admissions-development-group" TargetMode="External"/><Relationship Id="rId1" Type="http://schemas.openxmlformats.org/officeDocument/2006/relationships/slideLayout" Target="../slideLayouts/slideLayout39.xml"/></Relationships>
</file>

<file path=ppt/slides/_rels/slide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791C26-A337-9ED0-499C-38402AA8AE68}"/>
              </a:ext>
            </a:extLst>
          </p:cNvPr>
          <p:cNvSpPr>
            <a:spLocks noGrp="1"/>
          </p:cNvSpPr>
          <p:nvPr>
            <p:ph type="ctrTitle"/>
          </p:nvPr>
        </p:nvSpPr>
        <p:spPr/>
        <p:txBody>
          <a:bodyPr/>
          <a:lstStyle/>
          <a:p>
            <a:r>
              <a:rPr lang="en-GB">
                <a:ea typeface="Roboto"/>
                <a:cs typeface="Roboto"/>
              </a:rPr>
              <a:t>References </a:t>
            </a:r>
          </a:p>
        </p:txBody>
      </p:sp>
      <p:sp>
        <p:nvSpPr>
          <p:cNvPr id="3" name="Subtitle 2">
            <a:extLst>
              <a:ext uri="{FF2B5EF4-FFF2-40B4-BE49-F238E27FC236}">
                <a16:creationId xmlns:a16="http://schemas.microsoft.com/office/drawing/2014/main" id="{55F3113D-4BD7-C7A4-C7CB-F05E1085E0A5}"/>
              </a:ext>
            </a:extLst>
          </p:cNvPr>
          <p:cNvSpPr>
            <a:spLocks noGrp="1"/>
          </p:cNvSpPr>
          <p:nvPr>
            <p:ph type="subTitle" idx="1"/>
          </p:nvPr>
        </p:nvSpPr>
        <p:spPr>
          <a:xfrm>
            <a:off x="645459" y="3012720"/>
            <a:ext cx="4491318" cy="590550"/>
          </a:xfrm>
        </p:spPr>
        <p:txBody>
          <a:bodyPr vert="horz" lIns="0" tIns="0" rIns="0" bIns="0" rtlCol="0" anchor="t">
            <a:noAutofit/>
          </a:bodyPr>
          <a:lstStyle/>
          <a:p>
            <a:r>
              <a:rPr lang="en-GB" sz="2400" b="1">
                <a:solidFill>
                  <a:schemeClr val="bg1"/>
                </a:solidFill>
                <a:latin typeface="Calibri"/>
                <a:ea typeface="Roboto Thin"/>
                <a:cs typeface="Calibri"/>
              </a:rPr>
              <a:t>for undergraduate entry 2024</a:t>
            </a:r>
            <a:endParaRPr lang="en-US" sz="2400">
              <a:solidFill>
                <a:schemeClr val="bg1"/>
              </a:solidFill>
            </a:endParaRPr>
          </a:p>
        </p:txBody>
      </p:sp>
      <p:sp>
        <p:nvSpPr>
          <p:cNvPr id="4" name="TextBox 3">
            <a:extLst>
              <a:ext uri="{FF2B5EF4-FFF2-40B4-BE49-F238E27FC236}">
                <a16:creationId xmlns:a16="http://schemas.microsoft.com/office/drawing/2014/main" id="{8E626972-3D99-0C2C-B816-9D4CDDB9A8B9}"/>
              </a:ext>
            </a:extLst>
          </p:cNvPr>
          <p:cNvSpPr txBox="1"/>
          <p:nvPr/>
        </p:nvSpPr>
        <p:spPr>
          <a:xfrm>
            <a:off x="552894" y="3449381"/>
            <a:ext cx="4019106"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schemeClr val="bg1"/>
                </a:solidFill>
                <a:latin typeface="Calibri Light"/>
                <a:cs typeface="Calibri Light"/>
              </a:rPr>
              <a:t>Updated Wednesday 29 March 2023</a:t>
            </a:r>
          </a:p>
        </p:txBody>
      </p:sp>
    </p:spTree>
    <p:extLst>
      <p:ext uri="{BB962C8B-B14F-4D97-AF65-F5344CB8AC3E}">
        <p14:creationId xmlns:p14="http://schemas.microsoft.com/office/powerpoint/2010/main" val="3866200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C08B5A15-E0B8-C33A-05AD-F3B526E7AFB0}"/>
              </a:ext>
            </a:extLst>
          </p:cNvPr>
          <p:cNvSpPr>
            <a:spLocks noGrp="1"/>
          </p:cNvSpPr>
          <p:nvPr>
            <p:ph idx="1"/>
          </p:nvPr>
        </p:nvSpPr>
        <p:spPr>
          <a:xfrm>
            <a:off x="287338" y="1730728"/>
            <a:ext cx="8584796" cy="2995692"/>
          </a:xfrm>
        </p:spPr>
        <p:txBody>
          <a:bodyPr vert="horz" lIns="0" tIns="0" rIns="0" bIns="0" rtlCol="0" anchor="t">
            <a:spAutoFit/>
          </a:bodyPr>
          <a:lstStyle/>
          <a:p>
            <a:pPr marL="0" indent="0">
              <a:spcBef>
                <a:spcPts val="600"/>
              </a:spcBef>
              <a:buNone/>
            </a:pPr>
            <a:r>
              <a:rPr lang="en-GB" sz="1400" dirty="0">
                <a:effectLst/>
                <a:ea typeface="Calibri" panose="020F0502020204030204" pitchFamily="34" charset="0"/>
                <a:cs typeface="Arial"/>
              </a:rPr>
              <a:t>Include relevant information that contextualises the educational journey, for example:</a:t>
            </a:r>
            <a:r>
              <a:rPr lang="en-GB" sz="1400" dirty="0">
                <a:ea typeface="Calibri" panose="020F0502020204030204" pitchFamily="34" charset="0"/>
                <a:cs typeface="Arial"/>
              </a:rPr>
              <a:t>  </a:t>
            </a:r>
            <a:endParaRPr lang="en-GB" sz="1400" dirty="0">
              <a:effectLst/>
              <a:ea typeface="Calibri" panose="020F0502020204030204" pitchFamily="34" charset="0"/>
              <a:cs typeface="Arial" panose="020B0604020202020204" pitchFamily="34" charset="0"/>
            </a:endParaRPr>
          </a:p>
          <a:p>
            <a:pPr marL="342900" lvl="0" indent="-342900">
              <a:spcBef>
                <a:spcPts val="600"/>
              </a:spcBef>
              <a:buFont typeface="Symbol" panose="05050102010706020507" pitchFamily="18" charset="2"/>
              <a:buChar char=""/>
            </a:pPr>
            <a:r>
              <a:rPr lang="en-GB" sz="1400" dirty="0">
                <a:effectLst/>
                <a:ea typeface="Calibri" panose="020F0502020204030204" pitchFamily="34" charset="0"/>
                <a:cs typeface="Arial"/>
              </a:rPr>
              <a:t>individual circumstances – e.g. mature student, disability, serious, acute, or chronic illness, bereavement, significant adverse personal circumstances (with applicant consent)</a:t>
            </a:r>
          </a:p>
          <a:p>
            <a:pPr marL="342900" lvl="0" indent="-342900">
              <a:spcBef>
                <a:spcPts val="600"/>
              </a:spcBef>
              <a:buFont typeface="Symbol" panose="05050102010706020507" pitchFamily="18" charset="2"/>
              <a:buChar char=""/>
            </a:pPr>
            <a:r>
              <a:rPr lang="en-GB" sz="1400" dirty="0">
                <a:effectLst/>
                <a:ea typeface="Calibri" panose="020F0502020204030204" pitchFamily="34" charset="0"/>
                <a:cs typeface="Arial"/>
              </a:rPr>
              <a:t>context as to why there is a disparity between an individual’s grades achieved throughout the school or college (e.g. at GCSE/Scottish National 4/5 equivalent and predicted grades, where applicable)</a:t>
            </a:r>
          </a:p>
          <a:p>
            <a:pPr marL="342900" indent="-342900">
              <a:spcBef>
                <a:spcPts val="600"/>
              </a:spcBef>
              <a:buFont typeface="Symbol" panose="05050102010706020507" pitchFamily="18" charset="2"/>
              <a:buChar char=""/>
            </a:pPr>
            <a:r>
              <a:rPr lang="en-GB" sz="1400" dirty="0">
                <a:effectLst/>
                <a:ea typeface="Calibri" panose="020F0502020204030204" pitchFamily="34" charset="0"/>
                <a:cs typeface="Arial"/>
              </a:rPr>
              <a:t>factors which have limited the individual’s choice of subjects or load of study at</a:t>
            </a:r>
            <a:r>
              <a:rPr lang="en-GB" sz="1400" dirty="0">
                <a:ea typeface="Calibri" panose="020F0502020204030204" pitchFamily="34" charset="0"/>
                <a:cs typeface="Arial"/>
              </a:rPr>
              <a:t> </a:t>
            </a:r>
            <a:r>
              <a:rPr lang="en-GB" sz="1400" dirty="0">
                <a:ea typeface="+mj-lt"/>
                <a:cs typeface="+mj-lt"/>
              </a:rPr>
              <a:t>UK</a:t>
            </a:r>
            <a:r>
              <a:rPr lang="en-GB" sz="1400" dirty="0">
                <a:effectLst/>
                <a:ea typeface="+mj-lt"/>
                <a:cs typeface="+mj-lt"/>
              </a:rPr>
              <a:t> Level 3 </a:t>
            </a:r>
            <a:r>
              <a:rPr lang="en-GB" sz="1400" dirty="0">
                <a:ea typeface="+mj-lt"/>
                <a:cs typeface="+mj-lt"/>
              </a:rPr>
              <a:t>or equivalent</a:t>
            </a:r>
            <a:r>
              <a:rPr lang="en-GB" sz="1400" dirty="0">
                <a:ea typeface="Calibri" panose="020F0502020204030204" pitchFamily="34" charset="0"/>
                <a:cs typeface="Arial"/>
              </a:rPr>
              <a:t> </a:t>
            </a:r>
            <a:r>
              <a:rPr lang="en-GB" sz="1400" dirty="0">
                <a:effectLst/>
                <a:ea typeface="Calibri" panose="020F0502020204030204" pitchFamily="34" charset="0"/>
                <a:cs typeface="Arial"/>
              </a:rPr>
              <a:t>(factors which have affected the whole centre rather than the individual should be included in section 1)</a:t>
            </a:r>
            <a:r>
              <a:rPr lang="en-GB" sz="1400" dirty="0">
                <a:ea typeface="Calibri" panose="020F0502020204030204" pitchFamily="34" charset="0"/>
                <a:cs typeface="Arial"/>
              </a:rPr>
              <a:t> </a:t>
            </a:r>
            <a:endParaRPr lang="en-GB" sz="1400" dirty="0">
              <a:effectLst/>
              <a:ea typeface="Calibri" panose="020F0502020204030204" pitchFamily="34" charset="0"/>
              <a:cs typeface="Arial" panose="020B0604020202020204" pitchFamily="34" charset="0"/>
            </a:endParaRPr>
          </a:p>
          <a:p>
            <a:pPr marL="342900" lvl="0" indent="-342900">
              <a:spcBef>
                <a:spcPts val="600"/>
              </a:spcBef>
              <a:buFont typeface="Symbol" panose="05050102010706020507" pitchFamily="18" charset="2"/>
              <a:buChar char=""/>
            </a:pPr>
            <a:r>
              <a:rPr lang="en-GB" sz="1400" dirty="0">
                <a:effectLst/>
                <a:ea typeface="Calibri" panose="020F0502020204030204" pitchFamily="34" charset="0"/>
                <a:cs typeface="Arial"/>
              </a:rPr>
              <a:t>support the university or college should consider putting in place to ensure the applicant can thrive on their course (with applicant’s consent) – e.g. highlight the measures the school, college or centre put in place to ensure the student’s inclusion/experience</a:t>
            </a:r>
          </a:p>
          <a:p>
            <a:pPr marL="57150" indent="0">
              <a:spcBef>
                <a:spcPts val="600"/>
              </a:spcBef>
              <a:buNone/>
            </a:pPr>
            <a:r>
              <a:rPr lang="en-GB" sz="1400" dirty="0">
                <a:effectLst/>
                <a:ea typeface="Calibri" panose="020F0502020204030204" pitchFamily="34" charset="0"/>
                <a:cs typeface="Arial"/>
              </a:rPr>
              <a:t>You must be clear whether any of the circumstances outlined in section 2 have already been considered by the student’s examination boards or awarding organisations for the qualifications taken.</a:t>
            </a:r>
            <a:r>
              <a:rPr lang="en-GB" sz="1400" dirty="0">
                <a:ea typeface="Calibri" panose="020F0502020204030204" pitchFamily="34" charset="0"/>
                <a:cs typeface="Arial"/>
              </a:rPr>
              <a:t> </a:t>
            </a:r>
            <a:endParaRPr lang="en-GB" sz="1400" dirty="0">
              <a:effectLst/>
              <a:ea typeface="Calibri" panose="020F0502020204030204" pitchFamily="34" charset="0"/>
              <a:cs typeface="Arial" panose="020B0604020202020204" pitchFamily="34" charset="0"/>
            </a:endParaRPr>
          </a:p>
        </p:txBody>
      </p:sp>
      <p:sp>
        <p:nvSpPr>
          <p:cNvPr id="3" name="Date Placeholder 2">
            <a:extLst>
              <a:ext uri="{FF2B5EF4-FFF2-40B4-BE49-F238E27FC236}">
                <a16:creationId xmlns:a16="http://schemas.microsoft.com/office/drawing/2014/main" id="{E3E5D491-3BA9-94FB-E916-DC755EDA667A}"/>
              </a:ext>
            </a:extLst>
          </p:cNvPr>
          <p:cNvSpPr>
            <a:spLocks noGrp="1"/>
          </p:cNvSpPr>
          <p:nvPr>
            <p:ph type="dt" sz="half" idx="2"/>
          </p:nvPr>
        </p:nvSpPr>
        <p:spPr/>
        <p:txBody>
          <a:bodyPr/>
          <a:lstStyle/>
          <a:p>
            <a:fld id="{E13ED7F5-D386-9F4E-93F6-FF04FAB3DF3D}" type="datetime4">
              <a:rPr lang="en-GB" smtClean="0"/>
              <a:t>30 March 2023</a:t>
            </a:fld>
            <a:endParaRPr lang="en-US"/>
          </a:p>
        </p:txBody>
      </p:sp>
      <p:sp>
        <p:nvSpPr>
          <p:cNvPr id="4" name="Slide Number Placeholder 3">
            <a:extLst>
              <a:ext uri="{FF2B5EF4-FFF2-40B4-BE49-F238E27FC236}">
                <a16:creationId xmlns:a16="http://schemas.microsoft.com/office/drawing/2014/main" id="{6FCD0A96-9DAD-C1BD-4077-C944A8C4A034}"/>
              </a:ext>
            </a:extLst>
          </p:cNvPr>
          <p:cNvSpPr>
            <a:spLocks noGrp="1"/>
          </p:cNvSpPr>
          <p:nvPr>
            <p:ph type="sldNum" sz="quarter" idx="4"/>
          </p:nvPr>
        </p:nvSpPr>
        <p:spPr/>
        <p:txBody>
          <a:bodyPr/>
          <a:lstStyle/>
          <a:p>
            <a:r>
              <a:rPr lang="en-US"/>
              <a:t>|   </a:t>
            </a:r>
            <a:fld id="{D7A593A7-184A-6D43-8A36-702213271FF9}" type="slidenum">
              <a:rPr lang="en-US" smtClean="0"/>
              <a:pPr/>
              <a:t>10</a:t>
            </a:fld>
            <a:endParaRPr lang="en-US"/>
          </a:p>
        </p:txBody>
      </p:sp>
      <p:sp>
        <p:nvSpPr>
          <p:cNvPr id="5" name="Footer Placeholder 4">
            <a:extLst>
              <a:ext uri="{FF2B5EF4-FFF2-40B4-BE49-F238E27FC236}">
                <a16:creationId xmlns:a16="http://schemas.microsoft.com/office/drawing/2014/main" id="{0111868E-2826-65C0-2107-FFA7F8EA280B}"/>
              </a:ext>
            </a:extLst>
          </p:cNvPr>
          <p:cNvSpPr>
            <a:spLocks noGrp="1"/>
          </p:cNvSpPr>
          <p:nvPr>
            <p:ph type="ftr" sz="quarter" idx="3"/>
          </p:nvPr>
        </p:nvSpPr>
        <p:spPr/>
        <p:txBody>
          <a:bodyPr/>
          <a:lstStyle/>
          <a:p>
            <a:r>
              <a:rPr lang="en-US"/>
              <a:t>Security marking: </a:t>
            </a:r>
            <a:r>
              <a:rPr lang="en-US" b="1"/>
              <a:t>PUBLIC</a:t>
            </a:r>
          </a:p>
        </p:txBody>
      </p:sp>
      <p:grpSp>
        <p:nvGrpSpPr>
          <p:cNvPr id="2" name="Group 1">
            <a:extLst>
              <a:ext uri="{FF2B5EF4-FFF2-40B4-BE49-F238E27FC236}">
                <a16:creationId xmlns:a16="http://schemas.microsoft.com/office/drawing/2014/main" id="{A1A58E32-AC30-A994-263B-9D1D089AC319}"/>
              </a:ext>
            </a:extLst>
          </p:cNvPr>
          <p:cNvGrpSpPr>
            <a:grpSpLocks noGrp="1" noUngrp="1" noRot="1" noMove="1" noResize="1"/>
          </p:cNvGrpSpPr>
          <p:nvPr/>
        </p:nvGrpSpPr>
        <p:grpSpPr>
          <a:xfrm>
            <a:off x="302809" y="634850"/>
            <a:ext cx="8569325" cy="869354"/>
            <a:chOff x="302809" y="634850"/>
            <a:chExt cx="8569325" cy="869354"/>
          </a:xfrm>
        </p:grpSpPr>
        <p:sp>
          <p:nvSpPr>
            <p:cNvPr id="9" name="Rectangle: Rounded Corners 8">
              <a:extLst>
                <a:ext uri="{FF2B5EF4-FFF2-40B4-BE49-F238E27FC236}">
                  <a16:creationId xmlns:a16="http://schemas.microsoft.com/office/drawing/2014/main" id="{8088B5DE-F280-DAD9-972B-EE2C231D664C}"/>
                </a:ext>
              </a:extLst>
            </p:cNvPr>
            <p:cNvSpPr>
              <a:spLocks noGrp="1" noRot="1" noMove="1" noResize="1" noEditPoints="1" noAdjustHandles="1" noChangeArrowheads="1" noChangeShapeType="1"/>
            </p:cNvSpPr>
            <p:nvPr/>
          </p:nvSpPr>
          <p:spPr>
            <a:xfrm>
              <a:off x="302809" y="634850"/>
              <a:ext cx="8569325" cy="869354"/>
            </a:xfrm>
            <a:prstGeom prst="roundRect">
              <a:avLst>
                <a:gd name="adj" fmla="val 10000"/>
              </a:avLst>
            </a:prstGeom>
          </p:spPr>
          <p:style>
            <a:lnRef idx="0">
              <a:schemeClr val="dk1">
                <a:hueOff val="0"/>
                <a:satOff val="0"/>
                <a:lumOff val="0"/>
                <a:alphaOff val="0"/>
              </a:schemeClr>
            </a:lnRef>
            <a:fillRef idx="1">
              <a:schemeClr val="accent5">
                <a:tint val="40000"/>
                <a:hueOff val="0"/>
                <a:satOff val="0"/>
                <a:lumOff val="0"/>
                <a:alphaOff val="0"/>
              </a:schemeClr>
            </a:fillRef>
            <a:effectRef idx="2">
              <a:schemeClr val="accent5">
                <a:tint val="40000"/>
                <a:hueOff val="0"/>
                <a:satOff val="0"/>
                <a:lumOff val="0"/>
                <a:alphaOff val="0"/>
              </a:schemeClr>
            </a:effectRef>
            <a:fontRef idx="minor">
              <a:schemeClr val="dk1">
                <a:hueOff val="0"/>
                <a:satOff val="0"/>
                <a:lumOff val="0"/>
                <a:alphaOff val="0"/>
              </a:schemeClr>
            </a:fontRef>
          </p:style>
        </p:sp>
        <p:sp>
          <p:nvSpPr>
            <p:cNvPr id="10" name="Rectangle 9" descr="Diploma with solid fill">
              <a:extLst>
                <a:ext uri="{FF2B5EF4-FFF2-40B4-BE49-F238E27FC236}">
                  <a16:creationId xmlns:a16="http://schemas.microsoft.com/office/drawing/2014/main" id="{568BF93B-3800-B38E-9E9F-B01023BD2AAA}"/>
                </a:ext>
              </a:extLst>
            </p:cNvPr>
            <p:cNvSpPr>
              <a:spLocks noGrp="1" noRot="1" noMove="1" noResize="1" noEditPoints="1" noAdjustHandles="1" noChangeArrowheads="1" noChangeShapeType="1"/>
            </p:cNvSpPr>
            <p:nvPr/>
          </p:nvSpPr>
          <p:spPr>
            <a:xfrm>
              <a:off x="395668" y="830454"/>
              <a:ext cx="478612" cy="478145"/>
            </a:xfrm>
            <a:prstGeom prst="rect">
              <a:avLst/>
            </a:prstGeom>
            <a:blipFill>
              <a:blip r:embed="rId2">
                <a:extLst>
                  <a:ext uri="{96DAC541-7B7A-43D3-8B79-37D633B846F1}">
                    <asvg:svgBlip xmlns:asvg="http://schemas.microsoft.com/office/drawing/2016/SVG/main" r:embed="rId3"/>
                  </a:ext>
                </a:extLst>
              </a:blip>
              <a:srcRect/>
              <a:stretch>
                <a:fillRect/>
              </a:stretch>
            </a:blipFill>
          </p:spPr>
          <p:style>
            <a:lnRef idx="0">
              <a:schemeClr val="lt1">
                <a:hueOff val="0"/>
                <a:satOff val="0"/>
                <a:lumOff val="0"/>
                <a:alphaOff val="0"/>
              </a:schemeClr>
            </a:lnRef>
            <a:fillRef idx="3">
              <a:scrgbClr r="0" g="0" b="0"/>
            </a:fillRef>
            <a:effectRef idx="2">
              <a:schemeClr val="accent5">
                <a:hueOff val="2093366"/>
                <a:satOff val="1255"/>
                <a:lumOff val="6470"/>
                <a:alphaOff val="0"/>
              </a:schemeClr>
            </a:effectRef>
            <a:fontRef idx="minor">
              <a:schemeClr val="lt1"/>
            </a:fontRef>
          </p:style>
        </p:sp>
        <p:grpSp>
          <p:nvGrpSpPr>
            <p:cNvPr id="11" name="Group 10">
              <a:extLst>
                <a:ext uri="{FF2B5EF4-FFF2-40B4-BE49-F238E27FC236}">
                  <a16:creationId xmlns:a16="http://schemas.microsoft.com/office/drawing/2014/main" id="{5DB3DC32-756A-81AC-D270-D1FF84E1E176}"/>
                </a:ext>
              </a:extLst>
            </p:cNvPr>
            <p:cNvGrpSpPr>
              <a:grpSpLocks noGrp="1" noUngrp="1" noRot="1" noMove="1" noResize="1"/>
            </p:cNvGrpSpPr>
            <p:nvPr/>
          </p:nvGrpSpPr>
          <p:grpSpPr>
            <a:xfrm>
              <a:off x="923479" y="730102"/>
              <a:ext cx="7917712" cy="715926"/>
              <a:chOff x="824242" y="1122569"/>
              <a:chExt cx="7729611" cy="896522"/>
            </a:xfrm>
          </p:grpSpPr>
          <p:sp>
            <p:nvSpPr>
              <p:cNvPr id="12" name="Rectangle 11">
                <a:extLst>
                  <a:ext uri="{FF2B5EF4-FFF2-40B4-BE49-F238E27FC236}">
                    <a16:creationId xmlns:a16="http://schemas.microsoft.com/office/drawing/2014/main" id="{5241878D-78F5-C3E8-FE24-C76BD93A18CC}"/>
                  </a:ext>
                </a:extLst>
              </p:cNvPr>
              <p:cNvSpPr>
                <a:spLocks noGrp="1" noRot="1" noMove="1" noResize="1" noEditPoints="1" noAdjustHandles="1" noChangeArrowheads="1" noChangeShapeType="1"/>
              </p:cNvSpPr>
              <p:nvPr/>
            </p:nvSpPr>
            <p:spPr>
              <a:xfrm>
                <a:off x="1004572" y="1122569"/>
                <a:ext cx="7549281" cy="89652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3" name="TextBox 12">
                <a:extLst>
                  <a:ext uri="{FF2B5EF4-FFF2-40B4-BE49-F238E27FC236}">
                    <a16:creationId xmlns:a16="http://schemas.microsoft.com/office/drawing/2014/main" id="{B04E0C6A-BDAE-5D69-20A2-9D8AFA48B50A}"/>
                  </a:ext>
                </a:extLst>
              </p:cNvPr>
              <p:cNvSpPr txBox="1">
                <a:spLocks noGrp="1" noRot="1" noMove="1" noResize="1" noEditPoints="1" noAdjustHandles="1" noChangeArrowheads="1" noChangeShapeType="1"/>
              </p:cNvSpPr>
              <p:nvPr/>
            </p:nvSpPr>
            <p:spPr>
              <a:xfrm>
                <a:off x="824242" y="1122569"/>
                <a:ext cx="7729611" cy="89652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94882" tIns="94882" rIns="94882" bIns="94882" numCol="1" spcCol="1270" anchor="ctr" anchorCtr="0">
                <a:noAutofit/>
              </a:bodyPr>
              <a:lstStyle/>
              <a:p>
                <a:pPr>
                  <a:lnSpc>
                    <a:spcPct val="107000"/>
                  </a:lnSpc>
                  <a:spcAft>
                    <a:spcPts val="800"/>
                  </a:spcAft>
                </a:pPr>
                <a:r>
                  <a:rPr lang="en-GB" sz="1600">
                    <a:solidFill>
                      <a:srgbClr val="000000"/>
                    </a:solidFill>
                    <a:effectLst/>
                    <a:latin typeface="Calibri"/>
                    <a:ea typeface="Calibri" panose="020F0502020204030204" pitchFamily="34" charset="0"/>
                    <a:cs typeface="Calibri"/>
                  </a:rPr>
                  <a:t>Section 2: </a:t>
                </a:r>
                <a:r>
                  <a:rPr lang="en-GB" sz="1600">
                    <a:solidFill>
                      <a:srgbClr val="000000"/>
                    </a:solidFill>
                    <a:latin typeface="Calibri"/>
                    <a:ea typeface="Calibri" panose="020F0502020204030204" pitchFamily="34" charset="0"/>
                    <a:cs typeface="Calibri"/>
                  </a:rPr>
                  <a:t>If applicable, enter</a:t>
                </a:r>
                <a:r>
                  <a:rPr lang="en-GB" sz="1600">
                    <a:solidFill>
                      <a:srgbClr val="000000"/>
                    </a:solidFill>
                    <a:effectLst/>
                    <a:latin typeface="Calibri"/>
                    <a:ea typeface="Calibri" panose="020F0502020204030204" pitchFamily="34" charset="0"/>
                    <a:cs typeface="Calibri"/>
                  </a:rPr>
                  <a:t> any information about extenuating circumstances which may have </a:t>
                </a:r>
                <a:r>
                  <a:rPr lang="en-GB" sz="1600">
                    <a:effectLst/>
                    <a:latin typeface="Calibri"/>
                    <a:ea typeface="Calibri" panose="020F0502020204030204" pitchFamily="34" charset="0"/>
                    <a:cs typeface="Calibri"/>
                  </a:rPr>
                  <a:t>impacted the applicant's education and achievement.</a:t>
                </a:r>
                <a:r>
                  <a:rPr lang="en-GB" sz="1600" i="1">
                    <a:latin typeface="Calibri"/>
                    <a:ea typeface="Calibri" panose="020F0502020204030204" pitchFamily="34" charset="0"/>
                    <a:cs typeface="Calibri"/>
                  </a:rPr>
                  <a:t> </a:t>
                </a:r>
                <a:endParaRPr lang="en-GB" sz="1600">
                  <a:effectLst/>
                  <a:latin typeface="Calibri"/>
                  <a:ea typeface="Calibri" panose="020F0502020204030204" pitchFamily="34" charset="0"/>
                  <a:cs typeface="Arial"/>
                </a:endParaRPr>
              </a:p>
            </p:txBody>
          </p:sp>
        </p:grpSp>
      </p:grpSp>
    </p:spTree>
    <p:extLst>
      <p:ext uri="{BB962C8B-B14F-4D97-AF65-F5344CB8AC3E}">
        <p14:creationId xmlns:p14="http://schemas.microsoft.com/office/powerpoint/2010/main" val="7037002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C08B5A15-E0B8-C33A-05AD-F3B526E7AFB0}"/>
              </a:ext>
            </a:extLst>
          </p:cNvPr>
          <p:cNvSpPr>
            <a:spLocks noGrp="1"/>
          </p:cNvSpPr>
          <p:nvPr>
            <p:ph idx="1"/>
          </p:nvPr>
        </p:nvSpPr>
        <p:spPr>
          <a:xfrm>
            <a:off x="287338" y="1635125"/>
            <a:ext cx="8228012" cy="3257302"/>
          </a:xfrm>
        </p:spPr>
        <p:txBody>
          <a:bodyPr vert="horz" lIns="0" tIns="0" rIns="0" bIns="0" rtlCol="0" anchor="t">
            <a:spAutoFit/>
          </a:bodyPr>
          <a:lstStyle/>
          <a:p>
            <a:pPr marL="0" indent="0">
              <a:spcAft>
                <a:spcPts val="800"/>
              </a:spcAft>
              <a:buNone/>
            </a:pPr>
            <a:r>
              <a:rPr lang="en-GB" sz="1600" dirty="0">
                <a:effectLst/>
                <a:ea typeface="Calibri" panose="020F0502020204030204" pitchFamily="34" charset="0"/>
                <a:cs typeface="Arial"/>
              </a:rPr>
              <a:t>It is not necessary to craft the perfect paragraph here; providing short, clear, factual statements helps </a:t>
            </a:r>
            <a:r>
              <a:rPr lang="en-GB" sz="1600" dirty="0">
                <a:ea typeface="Calibri" panose="020F0502020204030204" pitchFamily="34" charset="0"/>
                <a:cs typeface="Arial"/>
              </a:rPr>
              <a:t>universities and colleges </a:t>
            </a:r>
            <a:r>
              <a:rPr lang="en-GB" sz="1600" dirty="0">
                <a:effectLst/>
                <a:ea typeface="Calibri" panose="020F0502020204030204" pitchFamily="34" charset="0"/>
                <a:cs typeface="Arial"/>
              </a:rPr>
              <a:t>digest the information.</a:t>
            </a:r>
            <a:r>
              <a:rPr lang="en-GB" sz="1600" dirty="0">
                <a:ea typeface="Calibri" panose="020F0502020204030204" pitchFamily="34" charset="0"/>
                <a:cs typeface="Arial"/>
              </a:rPr>
              <a:t> </a:t>
            </a:r>
            <a:endParaRPr lang="en-GB" sz="1600" dirty="0">
              <a:effectLst/>
              <a:ea typeface="Calibri" panose="020F0502020204030204" pitchFamily="34" charset="0"/>
              <a:cs typeface="Arial" panose="020B0604020202020204" pitchFamily="34" charset="0"/>
            </a:endParaRPr>
          </a:p>
          <a:p>
            <a:pPr marL="0" indent="0">
              <a:spcAft>
                <a:spcPts val="800"/>
              </a:spcAft>
              <a:buNone/>
            </a:pPr>
            <a:r>
              <a:rPr lang="en-GB" sz="1600" dirty="0">
                <a:effectLst/>
                <a:ea typeface="Calibri" panose="020F0502020204030204" pitchFamily="34" charset="0"/>
                <a:cs typeface="Arial"/>
              </a:rPr>
              <a:t>Useful information could include:</a:t>
            </a:r>
          </a:p>
          <a:p>
            <a:pPr marL="342900" indent="-342900">
              <a:buFont typeface="Symbol" panose="05050102010706020507" pitchFamily="18" charset="2"/>
              <a:buChar char=""/>
            </a:pPr>
            <a:r>
              <a:rPr lang="en-GB" sz="1600" dirty="0">
                <a:effectLst/>
                <a:ea typeface="Calibri" panose="020F0502020204030204" pitchFamily="34" charset="0"/>
                <a:cs typeface="Segoe UI"/>
              </a:rPr>
              <a:t>evidence of suitability for the course(s) applied for which may include performance and academic ability in relevant </a:t>
            </a:r>
            <a:r>
              <a:rPr lang="en-GB" sz="1600" dirty="0">
                <a:ea typeface="Calibri" panose="020F0502020204030204" pitchFamily="34" charset="0"/>
                <a:cs typeface="Segoe UI"/>
              </a:rPr>
              <a:t>UK Level</a:t>
            </a:r>
            <a:r>
              <a:rPr lang="en-GB" sz="1600" dirty="0">
                <a:effectLst/>
                <a:ea typeface="Calibri" panose="020F0502020204030204" pitchFamily="34" charset="0"/>
                <a:cs typeface="Segoe UI"/>
              </a:rPr>
              <a:t> 3 or equivalent qualifications, relevant work experience, cases where an applicant is the strongest performer in their cohort, or extracurricular achievements</a:t>
            </a:r>
          </a:p>
          <a:p>
            <a:pPr marL="342900" lvl="0" indent="-342900">
              <a:spcAft>
                <a:spcPts val="800"/>
              </a:spcAft>
              <a:buFont typeface="Symbol" panose="05050102010706020507" pitchFamily="18" charset="2"/>
              <a:buChar char=""/>
            </a:pPr>
            <a:r>
              <a:rPr lang="en-GB" sz="1600" dirty="0">
                <a:effectLst/>
                <a:ea typeface="Calibri" panose="020F0502020204030204" pitchFamily="34" charset="0"/>
                <a:cs typeface="Arial"/>
              </a:rPr>
              <a:t>any barriers the applicant has faced in accessing work experience opportunities, only where relevant to the course applied to</a:t>
            </a:r>
          </a:p>
          <a:p>
            <a:endParaRPr lang="en-GB" dirty="0"/>
          </a:p>
        </p:txBody>
      </p:sp>
      <p:sp>
        <p:nvSpPr>
          <p:cNvPr id="3" name="Date Placeholder 2">
            <a:extLst>
              <a:ext uri="{FF2B5EF4-FFF2-40B4-BE49-F238E27FC236}">
                <a16:creationId xmlns:a16="http://schemas.microsoft.com/office/drawing/2014/main" id="{E3E5D491-3BA9-94FB-E916-DC755EDA667A}"/>
              </a:ext>
            </a:extLst>
          </p:cNvPr>
          <p:cNvSpPr>
            <a:spLocks noGrp="1"/>
          </p:cNvSpPr>
          <p:nvPr>
            <p:ph type="dt" sz="half" idx="2"/>
          </p:nvPr>
        </p:nvSpPr>
        <p:spPr/>
        <p:txBody>
          <a:bodyPr/>
          <a:lstStyle/>
          <a:p>
            <a:fld id="{E13ED7F5-D386-9F4E-93F6-FF04FAB3DF3D}" type="datetime4">
              <a:rPr lang="en-GB" smtClean="0"/>
              <a:t>30 March 2023</a:t>
            </a:fld>
            <a:endParaRPr lang="en-US"/>
          </a:p>
        </p:txBody>
      </p:sp>
      <p:sp>
        <p:nvSpPr>
          <p:cNvPr id="4" name="Slide Number Placeholder 3">
            <a:extLst>
              <a:ext uri="{FF2B5EF4-FFF2-40B4-BE49-F238E27FC236}">
                <a16:creationId xmlns:a16="http://schemas.microsoft.com/office/drawing/2014/main" id="{6FCD0A96-9DAD-C1BD-4077-C944A8C4A034}"/>
              </a:ext>
            </a:extLst>
          </p:cNvPr>
          <p:cNvSpPr>
            <a:spLocks noGrp="1"/>
          </p:cNvSpPr>
          <p:nvPr>
            <p:ph type="sldNum" sz="quarter" idx="4"/>
          </p:nvPr>
        </p:nvSpPr>
        <p:spPr/>
        <p:txBody>
          <a:bodyPr/>
          <a:lstStyle/>
          <a:p>
            <a:r>
              <a:rPr lang="en-US"/>
              <a:t>|   </a:t>
            </a:r>
            <a:fld id="{D7A593A7-184A-6D43-8A36-702213271FF9}" type="slidenum">
              <a:rPr lang="en-US" smtClean="0"/>
              <a:pPr/>
              <a:t>11</a:t>
            </a:fld>
            <a:endParaRPr lang="en-US"/>
          </a:p>
        </p:txBody>
      </p:sp>
      <p:sp>
        <p:nvSpPr>
          <p:cNvPr id="5" name="Footer Placeholder 4">
            <a:extLst>
              <a:ext uri="{FF2B5EF4-FFF2-40B4-BE49-F238E27FC236}">
                <a16:creationId xmlns:a16="http://schemas.microsoft.com/office/drawing/2014/main" id="{0111868E-2826-65C0-2107-FFA7F8EA280B}"/>
              </a:ext>
            </a:extLst>
          </p:cNvPr>
          <p:cNvSpPr>
            <a:spLocks noGrp="1"/>
          </p:cNvSpPr>
          <p:nvPr>
            <p:ph type="ftr" sz="quarter" idx="3"/>
          </p:nvPr>
        </p:nvSpPr>
        <p:spPr/>
        <p:txBody>
          <a:bodyPr/>
          <a:lstStyle/>
          <a:p>
            <a:r>
              <a:rPr lang="en-US"/>
              <a:t>Security marking: </a:t>
            </a:r>
            <a:r>
              <a:rPr lang="en-US" b="1"/>
              <a:t>PUBLIC</a:t>
            </a:r>
          </a:p>
        </p:txBody>
      </p:sp>
      <p:grpSp>
        <p:nvGrpSpPr>
          <p:cNvPr id="2" name="Group 1">
            <a:extLst>
              <a:ext uri="{FF2B5EF4-FFF2-40B4-BE49-F238E27FC236}">
                <a16:creationId xmlns:a16="http://schemas.microsoft.com/office/drawing/2014/main" id="{6CC5CEE2-28AF-2CE0-FE35-D9F481F8E328}"/>
              </a:ext>
            </a:extLst>
          </p:cNvPr>
          <p:cNvGrpSpPr>
            <a:grpSpLocks noGrp="1" noUngrp="1" noRot="1" noMove="1" noResize="1"/>
          </p:cNvGrpSpPr>
          <p:nvPr/>
        </p:nvGrpSpPr>
        <p:grpSpPr>
          <a:xfrm>
            <a:off x="287337" y="633356"/>
            <a:ext cx="8569325" cy="896522"/>
            <a:chOff x="287337" y="633356"/>
            <a:chExt cx="8569325" cy="896522"/>
          </a:xfrm>
        </p:grpSpPr>
        <p:sp>
          <p:nvSpPr>
            <p:cNvPr id="9" name="Rectangle: Rounded Corners 8">
              <a:extLst>
                <a:ext uri="{FF2B5EF4-FFF2-40B4-BE49-F238E27FC236}">
                  <a16:creationId xmlns:a16="http://schemas.microsoft.com/office/drawing/2014/main" id="{34F62FE4-4CDC-E3DC-FD0D-FA6DE6755790}"/>
                </a:ext>
              </a:extLst>
            </p:cNvPr>
            <p:cNvSpPr>
              <a:spLocks noGrp="1" noRot="1" noMove="1" noResize="1" noEditPoints="1" noAdjustHandles="1" noChangeArrowheads="1" noChangeShapeType="1"/>
            </p:cNvSpPr>
            <p:nvPr/>
          </p:nvSpPr>
          <p:spPr>
            <a:xfrm>
              <a:off x="287337" y="633356"/>
              <a:ext cx="8569325" cy="869354"/>
            </a:xfrm>
            <a:prstGeom prst="roundRect">
              <a:avLst>
                <a:gd name="adj" fmla="val 10000"/>
              </a:avLst>
            </a:prstGeom>
          </p:spPr>
          <p:style>
            <a:lnRef idx="0">
              <a:schemeClr val="dk1">
                <a:hueOff val="0"/>
                <a:satOff val="0"/>
                <a:lumOff val="0"/>
                <a:alphaOff val="0"/>
              </a:schemeClr>
            </a:lnRef>
            <a:fillRef idx="1">
              <a:schemeClr val="accent5">
                <a:tint val="40000"/>
                <a:hueOff val="0"/>
                <a:satOff val="0"/>
                <a:lumOff val="0"/>
                <a:alphaOff val="0"/>
              </a:schemeClr>
            </a:fillRef>
            <a:effectRef idx="2">
              <a:schemeClr val="accent5">
                <a:tint val="40000"/>
                <a:hueOff val="0"/>
                <a:satOff val="0"/>
                <a:lumOff val="0"/>
                <a:alphaOff val="0"/>
              </a:schemeClr>
            </a:effectRef>
            <a:fontRef idx="minor">
              <a:schemeClr val="dk1">
                <a:hueOff val="0"/>
                <a:satOff val="0"/>
                <a:lumOff val="0"/>
                <a:alphaOff val="0"/>
              </a:schemeClr>
            </a:fontRef>
          </p:style>
        </p:sp>
        <p:sp>
          <p:nvSpPr>
            <p:cNvPr id="10" name="Rectangle 9" descr="Open hand with solid fill">
              <a:extLst>
                <a:ext uri="{FF2B5EF4-FFF2-40B4-BE49-F238E27FC236}">
                  <a16:creationId xmlns:a16="http://schemas.microsoft.com/office/drawing/2014/main" id="{DD3EC825-7DCB-46CE-F89A-4FE034BF080E}"/>
                </a:ext>
              </a:extLst>
            </p:cNvPr>
            <p:cNvSpPr>
              <a:spLocks/>
            </p:cNvSpPr>
            <p:nvPr/>
          </p:nvSpPr>
          <p:spPr>
            <a:xfrm>
              <a:off x="418827" y="828960"/>
              <a:ext cx="478612" cy="478145"/>
            </a:xfrm>
            <a:prstGeom prst="rect">
              <a:avLst/>
            </a:prstGeom>
            <a:blipFill>
              <a:blip r:embed="rId3">
                <a:extLst>
                  <a:ext uri="{96DAC541-7B7A-43D3-8B79-37D633B846F1}">
                    <asvg:svgBlip xmlns:asvg="http://schemas.microsoft.com/office/drawing/2016/SVG/main" r:embed="rId4"/>
                  </a:ext>
                </a:extLst>
              </a:blip>
              <a:srcRect/>
              <a:stretch>
                <a:fillRect/>
              </a:stretch>
            </a:blipFill>
          </p:spPr>
          <p:style>
            <a:lnRef idx="0">
              <a:schemeClr val="lt1">
                <a:hueOff val="0"/>
                <a:satOff val="0"/>
                <a:lumOff val="0"/>
                <a:alphaOff val="0"/>
              </a:schemeClr>
            </a:lnRef>
            <a:fillRef idx="3">
              <a:scrgbClr r="0" g="0" b="0"/>
            </a:fillRef>
            <a:effectRef idx="2">
              <a:schemeClr val="accent5">
                <a:hueOff val="4186732"/>
                <a:satOff val="2511"/>
                <a:lumOff val="12941"/>
                <a:alphaOff val="0"/>
              </a:schemeClr>
            </a:effectRef>
            <a:fontRef idx="minor">
              <a:schemeClr val="lt1"/>
            </a:fontRef>
          </p:style>
        </p:sp>
        <p:grpSp>
          <p:nvGrpSpPr>
            <p:cNvPr id="11" name="Group 10">
              <a:extLst>
                <a:ext uri="{FF2B5EF4-FFF2-40B4-BE49-F238E27FC236}">
                  <a16:creationId xmlns:a16="http://schemas.microsoft.com/office/drawing/2014/main" id="{A3253EE8-AD23-4C45-1629-2F9E8926384D}"/>
                </a:ext>
              </a:extLst>
            </p:cNvPr>
            <p:cNvGrpSpPr>
              <a:grpSpLocks noGrp="1" noUngrp="1" noRot="1" noMove="1" noResize="1"/>
            </p:cNvGrpSpPr>
            <p:nvPr/>
          </p:nvGrpSpPr>
          <p:grpSpPr>
            <a:xfrm>
              <a:off x="897439" y="633356"/>
              <a:ext cx="7943752" cy="896522"/>
              <a:chOff x="610102" y="2243222"/>
              <a:chExt cx="7943752" cy="896522"/>
            </a:xfrm>
          </p:grpSpPr>
          <p:sp>
            <p:nvSpPr>
              <p:cNvPr id="12" name="Rectangle 11">
                <a:extLst>
                  <a:ext uri="{FF2B5EF4-FFF2-40B4-BE49-F238E27FC236}">
                    <a16:creationId xmlns:a16="http://schemas.microsoft.com/office/drawing/2014/main" id="{ABD42402-AFC8-E556-32D5-FE1976FE651A}"/>
                  </a:ext>
                </a:extLst>
              </p:cNvPr>
              <p:cNvSpPr>
                <a:spLocks noGrp="1" noRot="1" noMove="1" noResize="1" noEditPoints="1" noAdjustHandles="1" noChangeArrowheads="1" noChangeShapeType="1"/>
              </p:cNvSpPr>
              <p:nvPr/>
            </p:nvSpPr>
            <p:spPr>
              <a:xfrm>
                <a:off x="1004572" y="2243222"/>
                <a:ext cx="7549281" cy="89652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3" name="TextBox 12">
                <a:extLst>
                  <a:ext uri="{FF2B5EF4-FFF2-40B4-BE49-F238E27FC236}">
                    <a16:creationId xmlns:a16="http://schemas.microsoft.com/office/drawing/2014/main" id="{BFA31605-97EA-ACE6-A2DB-2E1957BB8D35}"/>
                  </a:ext>
                </a:extLst>
              </p:cNvPr>
              <p:cNvSpPr txBox="1">
                <a:spLocks noGrp="1" noRot="1" noMove="1" noResize="1" noEditPoints="1" noAdjustHandles="1" noChangeArrowheads="1" noChangeShapeType="1"/>
              </p:cNvSpPr>
              <p:nvPr/>
            </p:nvSpPr>
            <p:spPr>
              <a:xfrm>
                <a:off x="610102" y="2243222"/>
                <a:ext cx="7943752" cy="89652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94882" tIns="94882" rIns="94882" bIns="94882" numCol="1" spcCol="1270" anchor="ctr" anchorCtr="0">
                <a:noAutofit/>
              </a:bodyPr>
              <a:lstStyle/>
              <a:p>
                <a:pPr defTabSz="622300">
                  <a:spcBef>
                    <a:spcPct val="0"/>
                  </a:spcBef>
                  <a:spcAft>
                    <a:spcPct val="35000"/>
                  </a:spcAft>
                </a:pPr>
                <a:r>
                  <a:rPr lang="en-GB" sz="1600">
                    <a:latin typeface="Calibri"/>
                    <a:cs typeface="Calibri"/>
                  </a:rPr>
                  <a:t>Section 3 : Outline any other supportive information specific to the applicant and relevant to the course(s) applied for that you think universities/colleges should be aware of.</a:t>
                </a:r>
                <a:endParaRPr lang="en-GB" sz="1600">
                  <a:latin typeface="Calibri" panose="020F0502020204030204" pitchFamily="34" charset="0"/>
                  <a:cs typeface="Calibri" panose="020F0502020204030204" pitchFamily="34" charset="0"/>
                </a:endParaRPr>
              </a:p>
            </p:txBody>
          </p:sp>
        </p:grpSp>
      </p:grpSp>
    </p:spTree>
    <p:extLst>
      <p:ext uri="{BB962C8B-B14F-4D97-AF65-F5344CB8AC3E}">
        <p14:creationId xmlns:p14="http://schemas.microsoft.com/office/powerpoint/2010/main" val="123337654"/>
      </p:ext>
    </p:extLst>
  </p:cSld>
  <p:clrMapOvr>
    <a:masterClrMapping/>
  </p:clrMapOvr>
  <p:extLst>
    <p:ext uri="{6950BFC3-D8DA-4A85-94F7-54DA5524770B}">
      <p188:commentRel xmlns:p188="http://schemas.microsoft.com/office/powerpoint/2018/8/main" r:id="rId2"/>
    </p:ext>
  </p:extLs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EEA3F4A-8BFB-66F7-0E80-176C58FAA247}"/>
              </a:ext>
            </a:extLst>
          </p:cNvPr>
          <p:cNvSpPr>
            <a:spLocks noGrp="1"/>
          </p:cNvSpPr>
          <p:nvPr>
            <p:ph idx="1"/>
          </p:nvPr>
        </p:nvSpPr>
        <p:spPr>
          <a:xfrm>
            <a:off x="287337" y="1461704"/>
            <a:ext cx="8228012" cy="2523768"/>
          </a:xfrm>
        </p:spPr>
        <p:txBody>
          <a:bodyPr vert="horz" lIns="0" tIns="0" rIns="0" bIns="0" rtlCol="0" anchor="t">
            <a:spAutoFit/>
          </a:bodyPr>
          <a:lstStyle/>
          <a:p>
            <a:pPr>
              <a:buFont typeface="Arial" panose="020B0604020202020204" pitchFamily="34" charset="0"/>
              <a:buChar char="•"/>
            </a:pPr>
            <a:r>
              <a:rPr lang="en-GB" sz="1600" b="0" i="0">
                <a:solidFill>
                  <a:srgbClr val="333333"/>
                </a:solidFill>
                <a:effectLst/>
              </a:rPr>
              <a:t>If a staff member at your centre has entered reference template text in </a:t>
            </a:r>
            <a:r>
              <a:rPr lang="en-GB" sz="1600" b="1" i="0">
                <a:solidFill>
                  <a:srgbClr val="333333"/>
                </a:solidFill>
                <a:effectLst/>
              </a:rPr>
              <a:t>'Centre management</a:t>
            </a:r>
            <a:r>
              <a:rPr lang="en-GB" sz="1600" b="0" i="0">
                <a:solidFill>
                  <a:srgbClr val="333333"/>
                </a:solidFill>
                <a:effectLst/>
              </a:rPr>
              <a:t>’ t</a:t>
            </a:r>
            <a:r>
              <a:rPr lang="en-GB" sz="1600"/>
              <a:t>he information you enter in the template can be used to complete </a:t>
            </a:r>
            <a:r>
              <a:rPr lang="en-GB" sz="1600" b="1"/>
              <a:t>section 1</a:t>
            </a:r>
            <a:r>
              <a:rPr lang="en-GB" sz="1600"/>
              <a:t> and  added to each applicant reference in the Application details page.</a:t>
            </a:r>
          </a:p>
          <a:p>
            <a:pPr>
              <a:buFont typeface="Arial" panose="020B0604020202020204" pitchFamily="34" charset="0"/>
              <a:buChar char="•"/>
            </a:pPr>
            <a:r>
              <a:rPr lang="en-GB" sz="1600">
                <a:ea typeface="Roboto Light"/>
                <a:cs typeface="Roboto Light"/>
              </a:rPr>
              <a:t>If you update the reference template at any point the new template information will not update in the references you’ve already added the template to.</a:t>
            </a:r>
          </a:p>
          <a:p>
            <a:r>
              <a:rPr lang="en-GB" sz="1600"/>
              <a:t>Only staff with permissions to manage a centre’s details in ‘Centre management’ will be able to add or edit the reference template. </a:t>
            </a:r>
          </a:p>
          <a:p>
            <a:r>
              <a:rPr lang="en-GB" sz="1600"/>
              <a:t>Staff with ‘Application management’ permission to ‘edit’ references will be able to add the template in to individual references in the application details. </a:t>
            </a:r>
          </a:p>
        </p:txBody>
      </p:sp>
      <p:sp>
        <p:nvSpPr>
          <p:cNvPr id="3" name="Title 2">
            <a:extLst>
              <a:ext uri="{FF2B5EF4-FFF2-40B4-BE49-F238E27FC236}">
                <a16:creationId xmlns:a16="http://schemas.microsoft.com/office/drawing/2014/main" id="{BC77A904-0204-A06A-A5A2-CD4C35EDC85B}"/>
              </a:ext>
            </a:extLst>
          </p:cNvPr>
          <p:cNvSpPr>
            <a:spLocks noGrp="1"/>
          </p:cNvSpPr>
          <p:nvPr>
            <p:ph type="title"/>
          </p:nvPr>
        </p:nvSpPr>
        <p:spPr>
          <a:xfrm>
            <a:off x="287338" y="349505"/>
            <a:ext cx="7610869" cy="781521"/>
          </a:xfrm>
        </p:spPr>
        <p:txBody>
          <a:bodyPr/>
          <a:lstStyle/>
          <a:p>
            <a:r>
              <a:rPr lang="en-GB" dirty="0"/>
              <a:t>Reference template in Centre management</a:t>
            </a:r>
          </a:p>
        </p:txBody>
      </p:sp>
      <p:sp>
        <p:nvSpPr>
          <p:cNvPr id="4" name="Date Placeholder 3">
            <a:extLst>
              <a:ext uri="{FF2B5EF4-FFF2-40B4-BE49-F238E27FC236}">
                <a16:creationId xmlns:a16="http://schemas.microsoft.com/office/drawing/2014/main" id="{3D5BFE64-057D-0EBF-956D-22F3836A3F53}"/>
              </a:ext>
            </a:extLst>
          </p:cNvPr>
          <p:cNvSpPr>
            <a:spLocks noGrp="1"/>
          </p:cNvSpPr>
          <p:nvPr>
            <p:ph type="dt" sz="half" idx="2"/>
          </p:nvPr>
        </p:nvSpPr>
        <p:spPr/>
        <p:txBody>
          <a:bodyPr/>
          <a:lstStyle/>
          <a:p>
            <a:fld id="{E13ED7F5-D386-9F4E-93F6-FF04FAB3DF3D}" type="datetime4">
              <a:rPr lang="en-GB" smtClean="0"/>
              <a:t>30 March 2023</a:t>
            </a:fld>
            <a:endParaRPr lang="en-US"/>
          </a:p>
        </p:txBody>
      </p:sp>
      <p:sp>
        <p:nvSpPr>
          <p:cNvPr id="5" name="Slide Number Placeholder 4">
            <a:extLst>
              <a:ext uri="{FF2B5EF4-FFF2-40B4-BE49-F238E27FC236}">
                <a16:creationId xmlns:a16="http://schemas.microsoft.com/office/drawing/2014/main" id="{ACF51D7F-2BE0-7D2B-06D5-3566D5F71232}"/>
              </a:ext>
            </a:extLst>
          </p:cNvPr>
          <p:cNvSpPr>
            <a:spLocks noGrp="1"/>
          </p:cNvSpPr>
          <p:nvPr>
            <p:ph type="sldNum" sz="quarter" idx="4"/>
          </p:nvPr>
        </p:nvSpPr>
        <p:spPr/>
        <p:txBody>
          <a:bodyPr/>
          <a:lstStyle/>
          <a:p>
            <a:r>
              <a:rPr lang="en-US"/>
              <a:t>|   </a:t>
            </a:r>
            <a:fld id="{D7A593A7-184A-6D43-8A36-702213271FF9}" type="slidenum">
              <a:rPr lang="en-US" smtClean="0"/>
              <a:pPr/>
              <a:t>12</a:t>
            </a:fld>
            <a:endParaRPr lang="en-US"/>
          </a:p>
        </p:txBody>
      </p:sp>
      <p:sp>
        <p:nvSpPr>
          <p:cNvPr id="6" name="Footer Placeholder 5">
            <a:extLst>
              <a:ext uri="{FF2B5EF4-FFF2-40B4-BE49-F238E27FC236}">
                <a16:creationId xmlns:a16="http://schemas.microsoft.com/office/drawing/2014/main" id="{67D10944-D366-8547-2FE4-F7B02AA7A742}"/>
              </a:ext>
            </a:extLst>
          </p:cNvPr>
          <p:cNvSpPr>
            <a:spLocks noGrp="1"/>
          </p:cNvSpPr>
          <p:nvPr>
            <p:ph type="ftr" sz="quarter" idx="3"/>
          </p:nvPr>
        </p:nvSpPr>
        <p:spPr/>
        <p:txBody>
          <a:bodyPr/>
          <a:lstStyle/>
          <a:p>
            <a:r>
              <a:rPr lang="en-US"/>
              <a:t>Security marking: </a:t>
            </a:r>
            <a:r>
              <a:rPr lang="en-US" b="1"/>
              <a:t>PUBLIC</a:t>
            </a:r>
          </a:p>
        </p:txBody>
      </p:sp>
    </p:spTree>
    <p:extLst>
      <p:ext uri="{BB962C8B-B14F-4D97-AF65-F5344CB8AC3E}">
        <p14:creationId xmlns:p14="http://schemas.microsoft.com/office/powerpoint/2010/main" val="36069684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5A5E0FD3-DDC4-2DED-3D48-D58FE38AD5BF}"/>
              </a:ext>
            </a:extLst>
          </p:cNvPr>
          <p:cNvGrpSpPr>
            <a:grpSpLocks noGrp="1" noUngrp="1" noRot="1" noMove="1" noResize="1"/>
          </p:cNvGrpSpPr>
          <p:nvPr/>
        </p:nvGrpSpPr>
        <p:grpSpPr>
          <a:xfrm>
            <a:off x="248470" y="552650"/>
            <a:ext cx="8721280" cy="4038199"/>
            <a:chOff x="75151" y="339725"/>
            <a:chExt cx="9049928" cy="4067039"/>
          </a:xfrm>
        </p:grpSpPr>
        <p:pic>
          <p:nvPicPr>
            <p:cNvPr id="2" name="Picture 2" descr="Graphical user interface, text, application, email&#10;&#10;Description automatically generated">
              <a:extLst>
                <a:ext uri="{FF2B5EF4-FFF2-40B4-BE49-F238E27FC236}">
                  <a16:creationId xmlns:a16="http://schemas.microsoft.com/office/drawing/2014/main" id="{A36CEEAF-A6C9-258F-556E-C41CC52F52BA}"/>
                </a:ext>
              </a:extLst>
            </p:cNvPr>
            <p:cNvPicPr>
              <a:picLocks noGrp="1" noRot="1" noChangeAspect="1" noMove="1" noResize="1" noEditPoints="1" noAdjustHandles="1" noChangeArrowheads="1" noChangeShapeType="1" noCrop="1"/>
            </p:cNvPicPr>
            <p:nvPr/>
          </p:nvPicPr>
          <p:blipFill>
            <a:blip r:embed="rId2"/>
            <a:stretch>
              <a:fillRect/>
            </a:stretch>
          </p:blipFill>
          <p:spPr>
            <a:xfrm>
              <a:off x="75151" y="1742113"/>
              <a:ext cx="9037122" cy="2664651"/>
            </a:xfrm>
            <a:prstGeom prst="rect">
              <a:avLst/>
            </a:prstGeom>
          </p:spPr>
        </p:pic>
        <p:grpSp>
          <p:nvGrpSpPr>
            <p:cNvPr id="3" name="Group 2">
              <a:extLst>
                <a:ext uri="{FF2B5EF4-FFF2-40B4-BE49-F238E27FC236}">
                  <a16:creationId xmlns:a16="http://schemas.microsoft.com/office/drawing/2014/main" id="{CFD4C186-43A9-612D-BFDB-77AC39C0F4A9}"/>
                </a:ext>
              </a:extLst>
            </p:cNvPr>
            <p:cNvGrpSpPr>
              <a:grpSpLocks noGrp="1" noUngrp="1" noRot="1" noMove="1" noResize="1"/>
            </p:cNvGrpSpPr>
            <p:nvPr/>
          </p:nvGrpSpPr>
          <p:grpSpPr>
            <a:xfrm>
              <a:off x="105947" y="339725"/>
              <a:ext cx="9019132" cy="3929940"/>
              <a:chOff x="-546183" y="0"/>
              <a:chExt cx="9019132" cy="3929940"/>
            </a:xfrm>
          </p:grpSpPr>
          <p:sp>
            <p:nvSpPr>
              <p:cNvPr id="7" name="TextBox 6">
                <a:extLst>
                  <a:ext uri="{FF2B5EF4-FFF2-40B4-BE49-F238E27FC236}">
                    <a16:creationId xmlns:a16="http://schemas.microsoft.com/office/drawing/2014/main" id="{C8C99838-3BAE-0A48-BCBA-598D630814C4}"/>
                  </a:ext>
                </a:extLst>
              </p:cNvPr>
              <p:cNvSpPr txBox="1">
                <a:spLocks noGrp="1" noRot="1" noMove="1" noResize="1" noEditPoints="1" noAdjustHandles="1" noChangeArrowheads="1" noChangeShapeType="1"/>
              </p:cNvSpPr>
              <p:nvPr/>
            </p:nvSpPr>
            <p:spPr>
              <a:xfrm>
                <a:off x="-499367" y="0"/>
                <a:ext cx="5194738" cy="1354217"/>
              </a:xfrm>
              <a:prstGeom prst="rect">
                <a:avLst/>
              </a:prstGeom>
              <a:noFill/>
            </p:spPr>
            <p:txBody>
              <a:bodyPr wrap="square">
                <a:spAutoFit/>
              </a:bodyPr>
              <a:lstStyle/>
              <a:p>
                <a:pPr algn="l"/>
                <a:r>
                  <a:rPr lang="en-GB" sz="3000" b="1" i="0">
                    <a:solidFill>
                      <a:srgbClr val="333333"/>
                    </a:solidFill>
                    <a:effectLst/>
                    <a:latin typeface="Roboto" panose="02000000000000000000" pitchFamily="2" charset="0"/>
                  </a:rPr>
                  <a:t>Centre management 2024</a:t>
                </a:r>
              </a:p>
              <a:p>
                <a:r>
                  <a:rPr lang="en-GB" sz="2000" b="0" i="0">
                    <a:solidFill>
                      <a:srgbClr val="333333"/>
                    </a:solidFill>
                    <a:effectLst/>
                    <a:latin typeface="Roboto" panose="02000000000000000000" pitchFamily="2" charset="0"/>
                  </a:rPr>
                  <a:t>UCAS Training School</a:t>
                </a:r>
              </a:p>
              <a:p>
                <a:r>
                  <a:rPr lang="en-GB" sz="1200" b="1" i="0">
                    <a:solidFill>
                      <a:srgbClr val="333333"/>
                    </a:solidFill>
                    <a:effectLst/>
                    <a:latin typeface="Roboto" panose="02000000000000000000" pitchFamily="2" charset="0"/>
                  </a:rPr>
                  <a:t>UCAS centre number: 19048</a:t>
                </a:r>
              </a:p>
              <a:p>
                <a:pPr algn="l"/>
                <a:endParaRPr lang="en-GB" b="1" i="0">
                  <a:solidFill>
                    <a:srgbClr val="333333"/>
                  </a:solidFill>
                  <a:effectLst/>
                  <a:latin typeface="Roboto" panose="02000000000000000000" pitchFamily="2" charset="0"/>
                </a:endParaRPr>
              </a:p>
            </p:txBody>
          </p:sp>
          <p:sp>
            <p:nvSpPr>
              <p:cNvPr id="16" name="Rectangle 15">
                <a:extLst>
                  <a:ext uri="{FF2B5EF4-FFF2-40B4-BE49-F238E27FC236}">
                    <a16:creationId xmlns:a16="http://schemas.microsoft.com/office/drawing/2014/main" id="{A32489BF-F09F-EA95-28ED-B146CA327165}"/>
                  </a:ext>
                </a:extLst>
              </p:cNvPr>
              <p:cNvSpPr>
                <a:spLocks noGrp="1" noRot="1" noMove="1" noResize="1" noEditPoints="1" noAdjustHandles="1" noChangeArrowheads="1" noChangeShapeType="1"/>
              </p:cNvSpPr>
              <p:nvPr/>
            </p:nvSpPr>
            <p:spPr>
              <a:xfrm>
                <a:off x="-499367" y="44404"/>
                <a:ext cx="4828106" cy="435428"/>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23">
                <a:extLst>
                  <a:ext uri="{FF2B5EF4-FFF2-40B4-BE49-F238E27FC236}">
                    <a16:creationId xmlns:a16="http://schemas.microsoft.com/office/drawing/2014/main" id="{4BA4B73C-00D3-8630-A79E-D72F5D9FCA47}"/>
                  </a:ext>
                </a:extLst>
              </p:cNvPr>
              <p:cNvSpPr>
                <a:spLocks noGrp="1" noRot="1" noMove="1" noResize="1" noEditPoints="1" noAdjustHandles="1" noChangeArrowheads="1" noChangeShapeType="1"/>
              </p:cNvSpPr>
              <p:nvPr/>
            </p:nvSpPr>
            <p:spPr>
              <a:xfrm>
                <a:off x="8016949" y="1642949"/>
                <a:ext cx="456000" cy="391932"/>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GB"/>
              </a:p>
            </p:txBody>
          </p:sp>
          <p:sp>
            <p:nvSpPr>
              <p:cNvPr id="23" name="Rectangle 22">
                <a:extLst>
                  <a:ext uri="{FF2B5EF4-FFF2-40B4-BE49-F238E27FC236}">
                    <a16:creationId xmlns:a16="http://schemas.microsoft.com/office/drawing/2014/main" id="{2CDCDAEF-69A4-4474-2BCD-9337EA08E0EB}"/>
                  </a:ext>
                </a:extLst>
              </p:cNvPr>
              <p:cNvSpPr>
                <a:spLocks noGrp="1" noRot="1" noMove="1" noResize="1" noEditPoints="1" noAdjustHandles="1" noChangeArrowheads="1" noChangeShapeType="1"/>
              </p:cNvSpPr>
              <p:nvPr/>
            </p:nvSpPr>
            <p:spPr>
              <a:xfrm>
                <a:off x="-546183" y="3668306"/>
                <a:ext cx="1070723" cy="261634"/>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GB"/>
              </a:p>
            </p:txBody>
          </p:sp>
        </p:grpSp>
      </p:grpSp>
    </p:spTree>
    <p:extLst>
      <p:ext uri="{BB962C8B-B14F-4D97-AF65-F5344CB8AC3E}">
        <p14:creationId xmlns:p14="http://schemas.microsoft.com/office/powerpoint/2010/main" val="22145865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B20F01CA-6C8C-E6C0-AD59-BFD70B5A0B1D}"/>
              </a:ext>
            </a:extLst>
          </p:cNvPr>
          <p:cNvSpPr>
            <a:spLocks noGrp="1"/>
          </p:cNvSpPr>
          <p:nvPr>
            <p:ph type="dt" sz="half" idx="2"/>
          </p:nvPr>
        </p:nvSpPr>
        <p:spPr/>
        <p:txBody>
          <a:bodyPr anchor="ctr">
            <a:normAutofit/>
          </a:bodyPr>
          <a:lstStyle/>
          <a:p>
            <a:pPr>
              <a:spcAft>
                <a:spcPts val="600"/>
              </a:spcAft>
            </a:pPr>
            <a:fld id="{E13ED7F5-D386-9F4E-93F6-FF04FAB3DF3D}" type="datetime4">
              <a:rPr lang="en-GB" smtClean="0"/>
              <a:pPr>
                <a:spcAft>
                  <a:spcPts val="600"/>
                </a:spcAft>
              </a:pPr>
              <a:t>30 March 2023</a:t>
            </a:fld>
            <a:endParaRPr lang="en-US"/>
          </a:p>
        </p:txBody>
      </p:sp>
      <p:sp>
        <p:nvSpPr>
          <p:cNvPr id="5" name="Slide Number Placeholder 4">
            <a:extLst>
              <a:ext uri="{FF2B5EF4-FFF2-40B4-BE49-F238E27FC236}">
                <a16:creationId xmlns:a16="http://schemas.microsoft.com/office/drawing/2014/main" id="{DC546700-6F95-835F-1E13-15407EBEAA91}"/>
              </a:ext>
            </a:extLst>
          </p:cNvPr>
          <p:cNvSpPr>
            <a:spLocks noGrp="1"/>
          </p:cNvSpPr>
          <p:nvPr>
            <p:ph type="sldNum" sz="quarter" idx="4"/>
          </p:nvPr>
        </p:nvSpPr>
        <p:spPr/>
        <p:txBody>
          <a:bodyPr anchor="ctr">
            <a:normAutofit/>
          </a:bodyPr>
          <a:lstStyle/>
          <a:p>
            <a:pPr>
              <a:lnSpc>
                <a:spcPct val="90000"/>
              </a:lnSpc>
              <a:spcAft>
                <a:spcPts val="600"/>
              </a:spcAft>
            </a:pPr>
            <a:r>
              <a:rPr lang="en-US"/>
              <a:t>|   </a:t>
            </a:r>
            <a:fld id="{D7A593A7-184A-6D43-8A36-702213271FF9}" type="slidenum">
              <a:rPr lang="en-US" smtClean="0"/>
              <a:pPr>
                <a:lnSpc>
                  <a:spcPct val="90000"/>
                </a:lnSpc>
                <a:spcAft>
                  <a:spcPts val="600"/>
                </a:spcAft>
              </a:pPr>
              <a:t>14</a:t>
            </a:fld>
            <a:endParaRPr lang="en-US"/>
          </a:p>
        </p:txBody>
      </p:sp>
      <p:sp>
        <p:nvSpPr>
          <p:cNvPr id="6" name="Footer Placeholder 5">
            <a:extLst>
              <a:ext uri="{FF2B5EF4-FFF2-40B4-BE49-F238E27FC236}">
                <a16:creationId xmlns:a16="http://schemas.microsoft.com/office/drawing/2014/main" id="{A88CA18B-9AB8-49E1-2F16-1E25C83C1900}"/>
              </a:ext>
            </a:extLst>
          </p:cNvPr>
          <p:cNvSpPr>
            <a:spLocks noGrp="1"/>
          </p:cNvSpPr>
          <p:nvPr>
            <p:ph type="ftr" sz="quarter" idx="3"/>
          </p:nvPr>
        </p:nvSpPr>
        <p:spPr/>
        <p:txBody>
          <a:bodyPr anchor="ctr">
            <a:normAutofit/>
          </a:bodyPr>
          <a:lstStyle/>
          <a:p>
            <a:pPr>
              <a:lnSpc>
                <a:spcPct val="90000"/>
              </a:lnSpc>
              <a:spcAft>
                <a:spcPts val="600"/>
              </a:spcAft>
            </a:pPr>
            <a:r>
              <a:rPr lang="en-US"/>
              <a:t>Security marking: </a:t>
            </a:r>
            <a:r>
              <a:rPr lang="en-US" b="1"/>
              <a:t>PUBLIC</a:t>
            </a:r>
          </a:p>
        </p:txBody>
      </p:sp>
      <p:grpSp>
        <p:nvGrpSpPr>
          <p:cNvPr id="8" name="Group 7">
            <a:extLst>
              <a:ext uri="{FF2B5EF4-FFF2-40B4-BE49-F238E27FC236}">
                <a16:creationId xmlns:a16="http://schemas.microsoft.com/office/drawing/2014/main" id="{49726E11-72CB-701A-BE90-EC88983A0A60}"/>
              </a:ext>
            </a:extLst>
          </p:cNvPr>
          <p:cNvGrpSpPr>
            <a:grpSpLocks noGrp="1" noUngrp="1" noRot="1" noMove="1" noResize="1"/>
          </p:cNvGrpSpPr>
          <p:nvPr/>
        </p:nvGrpSpPr>
        <p:grpSpPr>
          <a:xfrm>
            <a:off x="380448" y="275930"/>
            <a:ext cx="8500253" cy="4426131"/>
            <a:chOff x="174919" y="42383"/>
            <a:chExt cx="8794162" cy="4713843"/>
          </a:xfrm>
        </p:grpSpPr>
        <p:pic>
          <p:nvPicPr>
            <p:cNvPr id="2" name="Picture 2" descr="Graphical user interface, text, application, email&#10;&#10;Description automatically generated">
              <a:extLst>
                <a:ext uri="{FF2B5EF4-FFF2-40B4-BE49-F238E27FC236}">
                  <a16:creationId xmlns:a16="http://schemas.microsoft.com/office/drawing/2014/main" id="{099D8F71-3751-567C-A8F7-195AADC78413}"/>
                </a:ext>
              </a:extLst>
            </p:cNvPr>
            <p:cNvPicPr>
              <a:picLocks noGrp="1" noRot="1" noChangeAspect="1" noMove="1" noResize="1" noEditPoints="1" noAdjustHandles="1" noChangeArrowheads="1" noChangeShapeType="1" noCrop="1"/>
            </p:cNvPicPr>
            <p:nvPr/>
          </p:nvPicPr>
          <p:blipFill>
            <a:blip r:embed="rId3"/>
            <a:stretch>
              <a:fillRect/>
            </a:stretch>
          </p:blipFill>
          <p:spPr>
            <a:xfrm>
              <a:off x="209303" y="1886533"/>
              <a:ext cx="7908966" cy="2869693"/>
            </a:xfrm>
            <a:prstGeom prst="rect">
              <a:avLst/>
            </a:prstGeom>
          </p:spPr>
        </p:pic>
        <p:sp>
          <p:nvSpPr>
            <p:cNvPr id="3" name="Rectangle 2">
              <a:extLst>
                <a:ext uri="{FF2B5EF4-FFF2-40B4-BE49-F238E27FC236}">
                  <a16:creationId xmlns:a16="http://schemas.microsoft.com/office/drawing/2014/main" id="{146D1593-8360-D804-AB83-8916D77C0379}"/>
                </a:ext>
              </a:extLst>
            </p:cNvPr>
            <p:cNvSpPr>
              <a:spLocks noGrp="1" noRot="1" noMove="1" noResize="1" noEditPoints="1" noAdjustHandles="1" noChangeArrowheads="1" noChangeShapeType="1"/>
            </p:cNvSpPr>
            <p:nvPr/>
          </p:nvSpPr>
          <p:spPr>
            <a:xfrm>
              <a:off x="212933" y="3802743"/>
              <a:ext cx="1427181" cy="364724"/>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GB"/>
            </a:p>
          </p:txBody>
        </p:sp>
        <p:sp>
          <p:nvSpPr>
            <p:cNvPr id="7" name="Rectangle 6">
              <a:extLst>
                <a:ext uri="{FF2B5EF4-FFF2-40B4-BE49-F238E27FC236}">
                  <a16:creationId xmlns:a16="http://schemas.microsoft.com/office/drawing/2014/main" id="{4687EF16-0317-8283-58D0-E7FFA6D99147}"/>
                </a:ext>
              </a:extLst>
            </p:cNvPr>
            <p:cNvSpPr>
              <a:spLocks noGrp="1" noRot="1" noMove="1" noResize="1" noEditPoints="1" noAdjustHandles="1" noChangeArrowheads="1" noChangeShapeType="1"/>
            </p:cNvSpPr>
            <p:nvPr/>
          </p:nvSpPr>
          <p:spPr>
            <a:xfrm>
              <a:off x="209303" y="1887571"/>
              <a:ext cx="1292926" cy="297191"/>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GB"/>
            </a:p>
          </p:txBody>
        </p:sp>
        <p:pic>
          <p:nvPicPr>
            <p:cNvPr id="10" name="Picture 9" descr="Graphical user interface, text, application&#10;&#10;Description automatically generated">
              <a:extLst>
                <a:ext uri="{FF2B5EF4-FFF2-40B4-BE49-F238E27FC236}">
                  <a16:creationId xmlns:a16="http://schemas.microsoft.com/office/drawing/2014/main" id="{F7BD2B8F-143C-944E-4738-D11575F654D1}"/>
                </a:ext>
              </a:extLst>
            </p:cNvPr>
            <p:cNvPicPr>
              <a:picLocks noGrp="1" noRot="1" noChangeAspect="1" noMove="1" noResize="1" noEditPoints="1" noAdjustHandles="1" noChangeArrowheads="1" noChangeShapeType="1" noCrop="1"/>
            </p:cNvPicPr>
            <p:nvPr/>
          </p:nvPicPr>
          <p:blipFill>
            <a:blip r:embed="rId4"/>
            <a:stretch>
              <a:fillRect/>
            </a:stretch>
          </p:blipFill>
          <p:spPr>
            <a:xfrm>
              <a:off x="174919" y="42383"/>
              <a:ext cx="8794162" cy="1800993"/>
            </a:xfrm>
            <a:prstGeom prst="rect">
              <a:avLst/>
            </a:prstGeom>
          </p:spPr>
        </p:pic>
      </p:grpSp>
    </p:spTree>
    <p:extLst>
      <p:ext uri="{BB962C8B-B14F-4D97-AF65-F5344CB8AC3E}">
        <p14:creationId xmlns:p14="http://schemas.microsoft.com/office/powerpoint/2010/main" val="40304497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B20F01CA-6C8C-E6C0-AD59-BFD70B5A0B1D}"/>
              </a:ext>
            </a:extLst>
          </p:cNvPr>
          <p:cNvSpPr>
            <a:spLocks noGrp="1"/>
          </p:cNvSpPr>
          <p:nvPr>
            <p:ph type="dt" sz="half" idx="2"/>
          </p:nvPr>
        </p:nvSpPr>
        <p:spPr/>
        <p:txBody>
          <a:bodyPr anchor="ctr">
            <a:normAutofit/>
          </a:bodyPr>
          <a:lstStyle/>
          <a:p>
            <a:pPr>
              <a:spcAft>
                <a:spcPts val="600"/>
              </a:spcAft>
            </a:pPr>
            <a:fld id="{E13ED7F5-D386-9F4E-93F6-FF04FAB3DF3D}" type="datetime4">
              <a:rPr lang="en-GB" smtClean="0"/>
              <a:pPr>
                <a:spcAft>
                  <a:spcPts val="600"/>
                </a:spcAft>
              </a:pPr>
              <a:t>30 March 2023</a:t>
            </a:fld>
            <a:endParaRPr lang="en-US"/>
          </a:p>
        </p:txBody>
      </p:sp>
      <p:sp>
        <p:nvSpPr>
          <p:cNvPr id="5" name="Slide Number Placeholder 4">
            <a:extLst>
              <a:ext uri="{FF2B5EF4-FFF2-40B4-BE49-F238E27FC236}">
                <a16:creationId xmlns:a16="http://schemas.microsoft.com/office/drawing/2014/main" id="{DC546700-6F95-835F-1E13-15407EBEAA91}"/>
              </a:ext>
            </a:extLst>
          </p:cNvPr>
          <p:cNvSpPr>
            <a:spLocks noGrp="1"/>
          </p:cNvSpPr>
          <p:nvPr>
            <p:ph type="sldNum" sz="quarter" idx="4"/>
          </p:nvPr>
        </p:nvSpPr>
        <p:spPr/>
        <p:txBody>
          <a:bodyPr anchor="ctr">
            <a:normAutofit/>
          </a:bodyPr>
          <a:lstStyle/>
          <a:p>
            <a:pPr>
              <a:lnSpc>
                <a:spcPct val="90000"/>
              </a:lnSpc>
              <a:spcAft>
                <a:spcPts val="600"/>
              </a:spcAft>
            </a:pPr>
            <a:r>
              <a:rPr lang="en-US"/>
              <a:t>|   </a:t>
            </a:r>
            <a:fld id="{D7A593A7-184A-6D43-8A36-702213271FF9}" type="slidenum">
              <a:rPr lang="en-US" smtClean="0"/>
              <a:pPr>
                <a:lnSpc>
                  <a:spcPct val="90000"/>
                </a:lnSpc>
                <a:spcAft>
                  <a:spcPts val="600"/>
                </a:spcAft>
              </a:pPr>
              <a:t>15</a:t>
            </a:fld>
            <a:endParaRPr lang="en-US"/>
          </a:p>
        </p:txBody>
      </p:sp>
      <p:sp>
        <p:nvSpPr>
          <p:cNvPr id="6" name="Footer Placeholder 5">
            <a:extLst>
              <a:ext uri="{FF2B5EF4-FFF2-40B4-BE49-F238E27FC236}">
                <a16:creationId xmlns:a16="http://schemas.microsoft.com/office/drawing/2014/main" id="{A88CA18B-9AB8-49E1-2F16-1E25C83C1900}"/>
              </a:ext>
            </a:extLst>
          </p:cNvPr>
          <p:cNvSpPr>
            <a:spLocks noGrp="1"/>
          </p:cNvSpPr>
          <p:nvPr>
            <p:ph type="ftr" sz="quarter" idx="3"/>
          </p:nvPr>
        </p:nvSpPr>
        <p:spPr/>
        <p:txBody>
          <a:bodyPr anchor="ctr">
            <a:normAutofit/>
          </a:bodyPr>
          <a:lstStyle/>
          <a:p>
            <a:pPr>
              <a:lnSpc>
                <a:spcPct val="90000"/>
              </a:lnSpc>
              <a:spcAft>
                <a:spcPts val="600"/>
              </a:spcAft>
            </a:pPr>
            <a:r>
              <a:rPr lang="en-US"/>
              <a:t>Security marking: </a:t>
            </a:r>
            <a:r>
              <a:rPr lang="en-US" b="1"/>
              <a:t>PUBLIC</a:t>
            </a:r>
          </a:p>
        </p:txBody>
      </p:sp>
      <p:grpSp>
        <p:nvGrpSpPr>
          <p:cNvPr id="2" name="Group 1">
            <a:extLst>
              <a:ext uri="{FF2B5EF4-FFF2-40B4-BE49-F238E27FC236}">
                <a16:creationId xmlns:a16="http://schemas.microsoft.com/office/drawing/2014/main" id="{C04BF35E-B02A-B05D-2E43-077BC09C3A10}"/>
              </a:ext>
            </a:extLst>
          </p:cNvPr>
          <p:cNvGrpSpPr>
            <a:grpSpLocks noGrp="1" noUngrp="1" noRot="1" noMove="1" noResize="1"/>
          </p:cNvGrpSpPr>
          <p:nvPr/>
        </p:nvGrpSpPr>
        <p:grpSpPr>
          <a:xfrm>
            <a:off x="291346" y="319413"/>
            <a:ext cx="8223129" cy="4491645"/>
            <a:chOff x="23750" y="3409"/>
            <a:chExt cx="8791722" cy="4807649"/>
          </a:xfrm>
        </p:grpSpPr>
        <p:pic>
          <p:nvPicPr>
            <p:cNvPr id="8" name="Picture 8" descr="Graphical user interface, text&#10;&#10;Description automatically generated">
              <a:extLst>
                <a:ext uri="{FF2B5EF4-FFF2-40B4-BE49-F238E27FC236}">
                  <a16:creationId xmlns:a16="http://schemas.microsoft.com/office/drawing/2014/main" id="{2CEFB16A-02F0-76C7-C6CA-59B7CF14C27F}"/>
                </a:ext>
              </a:extLst>
            </p:cNvPr>
            <p:cNvPicPr>
              <a:picLocks noGrp="1" noRot="1" noChangeAspect="1" noMove="1" noResize="1" noEditPoints="1" noAdjustHandles="1" noChangeArrowheads="1" noChangeShapeType="1" noCrop="1"/>
            </p:cNvPicPr>
            <p:nvPr/>
          </p:nvPicPr>
          <p:blipFill>
            <a:blip r:embed="rId2"/>
            <a:stretch>
              <a:fillRect/>
            </a:stretch>
          </p:blipFill>
          <p:spPr>
            <a:xfrm>
              <a:off x="23750" y="1764901"/>
              <a:ext cx="7166759" cy="3046157"/>
            </a:xfrm>
            <a:prstGeom prst="rect">
              <a:avLst/>
            </a:prstGeom>
          </p:spPr>
        </p:pic>
        <p:pic>
          <p:nvPicPr>
            <p:cNvPr id="10" name="Picture 9" descr="Graphical user interface, text, application&#10;&#10;Description automatically generated">
              <a:extLst>
                <a:ext uri="{FF2B5EF4-FFF2-40B4-BE49-F238E27FC236}">
                  <a16:creationId xmlns:a16="http://schemas.microsoft.com/office/drawing/2014/main" id="{F7BD2B8F-143C-944E-4738-D11575F654D1}"/>
                </a:ext>
              </a:extLst>
            </p:cNvPr>
            <p:cNvPicPr>
              <a:picLocks noGrp="1" noRot="1" noChangeAspect="1" noMove="1" noResize="1" noEditPoints="1" noAdjustHandles="1" noChangeArrowheads="1" noChangeShapeType="1" noCrop="1"/>
            </p:cNvPicPr>
            <p:nvPr/>
          </p:nvPicPr>
          <p:blipFill>
            <a:blip r:embed="rId3"/>
            <a:stretch>
              <a:fillRect/>
            </a:stretch>
          </p:blipFill>
          <p:spPr>
            <a:xfrm>
              <a:off x="49777" y="3409"/>
              <a:ext cx="8765695" cy="1795163"/>
            </a:xfrm>
            <a:prstGeom prst="rect">
              <a:avLst/>
            </a:prstGeom>
          </p:spPr>
        </p:pic>
        <p:sp>
          <p:nvSpPr>
            <p:cNvPr id="9" name="Rectangle 8">
              <a:extLst>
                <a:ext uri="{FF2B5EF4-FFF2-40B4-BE49-F238E27FC236}">
                  <a16:creationId xmlns:a16="http://schemas.microsoft.com/office/drawing/2014/main" id="{9B72427A-D517-8C43-C9C0-EE3BCE40F892}"/>
                </a:ext>
              </a:extLst>
            </p:cNvPr>
            <p:cNvSpPr>
              <a:spLocks noGrp="1" noRot="1" noMove="1" noResize="1" noEditPoints="1" noAdjustHandles="1" noChangeArrowheads="1" noChangeShapeType="1"/>
            </p:cNvSpPr>
            <p:nvPr/>
          </p:nvSpPr>
          <p:spPr>
            <a:xfrm>
              <a:off x="6330119" y="2012739"/>
              <a:ext cx="860390" cy="229718"/>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GB"/>
            </a:p>
          </p:txBody>
        </p:sp>
        <p:sp>
          <p:nvSpPr>
            <p:cNvPr id="11" name="Rectangle 10">
              <a:extLst>
                <a:ext uri="{FF2B5EF4-FFF2-40B4-BE49-F238E27FC236}">
                  <a16:creationId xmlns:a16="http://schemas.microsoft.com/office/drawing/2014/main" id="{85D9005F-6257-0852-3648-CE7409EE3224}"/>
                </a:ext>
              </a:extLst>
            </p:cNvPr>
            <p:cNvSpPr>
              <a:spLocks noGrp="1" noRot="1" noMove="1" noResize="1" noEditPoints="1" noAdjustHandles="1" noChangeArrowheads="1" noChangeShapeType="1"/>
            </p:cNvSpPr>
            <p:nvPr/>
          </p:nvSpPr>
          <p:spPr>
            <a:xfrm>
              <a:off x="49777" y="1765198"/>
              <a:ext cx="590136" cy="149684"/>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GB"/>
            </a:p>
          </p:txBody>
        </p:sp>
      </p:grpSp>
      <p:sp>
        <p:nvSpPr>
          <p:cNvPr id="3" name="TextBox 2">
            <a:extLst>
              <a:ext uri="{FF2B5EF4-FFF2-40B4-BE49-F238E27FC236}">
                <a16:creationId xmlns:a16="http://schemas.microsoft.com/office/drawing/2014/main" id="{048DAE6B-232B-0E7B-522D-58576397E94C}"/>
              </a:ext>
            </a:extLst>
          </p:cNvPr>
          <p:cNvSpPr txBox="1"/>
          <p:nvPr/>
        </p:nvSpPr>
        <p:spPr>
          <a:xfrm>
            <a:off x="7254692" y="2303980"/>
            <a:ext cx="1601971" cy="2404136"/>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l"/>
            <a:r>
              <a:rPr lang="en-US" sz="1200" dirty="0">
                <a:solidFill>
                  <a:schemeClr val="tx1"/>
                </a:solidFill>
                <a:latin typeface="+mj-lt"/>
              </a:rPr>
              <a:t>Tick the ‘Qualifications checked’ box if you have checked students’ qualifications. Leave blank if not checked.</a:t>
            </a:r>
          </a:p>
          <a:p>
            <a:pPr algn="l"/>
            <a:endParaRPr lang="en-US" sz="1200" dirty="0">
              <a:solidFill>
                <a:schemeClr val="tx1"/>
              </a:solidFill>
              <a:latin typeface="+mj-lt"/>
            </a:endParaRPr>
          </a:p>
          <a:p>
            <a:pPr algn="l"/>
            <a:r>
              <a:rPr lang="en-GB" sz="1200" dirty="0">
                <a:solidFill>
                  <a:schemeClr val="tx1"/>
                </a:solidFill>
                <a:latin typeface="+mj-lt"/>
              </a:rPr>
              <a:t>This tick box</a:t>
            </a:r>
            <a:endParaRPr lang="en-GB" sz="1200" dirty="0">
              <a:solidFill>
                <a:schemeClr val="tx1"/>
              </a:solidFill>
              <a:latin typeface="+mj-lt"/>
              <a:cs typeface="Calibri Light"/>
            </a:endParaRPr>
          </a:p>
          <a:p>
            <a:pPr algn="l"/>
            <a:r>
              <a:rPr lang="en-GB" sz="1200" dirty="0">
                <a:solidFill>
                  <a:schemeClr val="tx1"/>
                </a:solidFill>
                <a:latin typeface="+mj-lt"/>
              </a:rPr>
              <a:t>will continue to be seen by universities and colleges as</a:t>
            </a:r>
            <a:endParaRPr lang="en-GB" sz="1200" dirty="0">
              <a:solidFill>
                <a:schemeClr val="tx1"/>
              </a:solidFill>
              <a:latin typeface="+mj-lt"/>
              <a:cs typeface="Calibri Light"/>
            </a:endParaRPr>
          </a:p>
          <a:p>
            <a:pPr algn="l"/>
            <a:r>
              <a:rPr lang="en-GB" sz="1200" dirty="0">
                <a:solidFill>
                  <a:schemeClr val="tx1"/>
                </a:solidFill>
                <a:latin typeface="+mj-lt"/>
              </a:rPr>
              <a:t>part of the reference.</a:t>
            </a:r>
            <a:endParaRPr lang="en-US" sz="1200" dirty="0">
              <a:solidFill>
                <a:schemeClr val="tx1"/>
              </a:solidFill>
              <a:latin typeface="+mj-lt"/>
            </a:endParaRPr>
          </a:p>
        </p:txBody>
      </p:sp>
    </p:spTree>
    <p:extLst>
      <p:ext uri="{BB962C8B-B14F-4D97-AF65-F5344CB8AC3E}">
        <p14:creationId xmlns:p14="http://schemas.microsoft.com/office/powerpoint/2010/main" val="59774962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CE96E68-CEB6-B5E9-8C99-539C717F60BC}"/>
              </a:ext>
            </a:extLst>
          </p:cNvPr>
          <p:cNvSpPr>
            <a:spLocks noGrp="1"/>
          </p:cNvSpPr>
          <p:nvPr>
            <p:ph type="title"/>
          </p:nvPr>
        </p:nvSpPr>
        <p:spPr>
          <a:xfrm>
            <a:off x="287338" y="1282304"/>
            <a:ext cx="8223250" cy="1629945"/>
          </a:xfrm>
        </p:spPr>
        <p:txBody>
          <a:bodyPr wrap="none" anchor="b">
            <a:normAutofit/>
          </a:bodyPr>
          <a:lstStyle/>
          <a:p>
            <a:r>
              <a:rPr lang="en-GB" sz="3800"/>
              <a:t>References for independent applicants </a:t>
            </a:r>
            <a:br>
              <a:rPr lang="en-GB" sz="3800" b="0" i="0" u="none" strike="noStrike">
                <a:effectLst/>
              </a:rPr>
            </a:br>
            <a:endParaRPr lang="en-GB" sz="3800"/>
          </a:p>
        </p:txBody>
      </p:sp>
      <p:sp>
        <p:nvSpPr>
          <p:cNvPr id="16" name="Text Placeholder 2">
            <a:extLst>
              <a:ext uri="{FF2B5EF4-FFF2-40B4-BE49-F238E27FC236}">
                <a16:creationId xmlns:a16="http://schemas.microsoft.com/office/drawing/2014/main" id="{68131687-9ED9-14F0-F7E5-9E23CD053F22}"/>
              </a:ext>
            </a:extLst>
          </p:cNvPr>
          <p:cNvSpPr>
            <a:spLocks noGrp="1"/>
          </p:cNvSpPr>
          <p:nvPr>
            <p:ph type="body" idx="1"/>
          </p:nvPr>
        </p:nvSpPr>
        <p:spPr>
          <a:xfrm>
            <a:off x="287338" y="2795403"/>
            <a:ext cx="8569324" cy="656590"/>
          </a:xfrm>
        </p:spPr>
        <p:txBody>
          <a:bodyPr/>
          <a:lstStyle/>
          <a:p>
            <a:r>
              <a:rPr lang="en-US" dirty="0">
                <a:solidFill>
                  <a:schemeClr val="accent3"/>
                </a:solidFill>
              </a:rPr>
              <a:t>The following section is </a:t>
            </a:r>
            <a:r>
              <a:rPr lang="en-GB" dirty="0">
                <a:solidFill>
                  <a:schemeClr val="accent3"/>
                </a:solidFill>
              </a:rPr>
              <a:t>for referees completing a reference for an independent applicant. </a:t>
            </a:r>
          </a:p>
          <a:p>
            <a:r>
              <a:rPr lang="en-GB" dirty="0">
                <a:solidFill>
                  <a:schemeClr val="accent3"/>
                </a:solidFill>
              </a:rPr>
              <a:t>You’ll receive an email from UCAS with a password to allow you to input and submit this. </a:t>
            </a:r>
            <a:endParaRPr lang="en-US" dirty="0">
              <a:solidFill>
                <a:schemeClr val="accent3"/>
              </a:solidFill>
            </a:endParaRPr>
          </a:p>
        </p:txBody>
      </p:sp>
    </p:spTree>
    <p:extLst>
      <p:ext uri="{BB962C8B-B14F-4D97-AF65-F5344CB8AC3E}">
        <p14:creationId xmlns:p14="http://schemas.microsoft.com/office/powerpoint/2010/main" val="375091800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54F9E081-3804-D177-27FA-1E03B756F1D0}"/>
              </a:ext>
            </a:extLst>
          </p:cNvPr>
          <p:cNvSpPr>
            <a:spLocks noGrp="1"/>
          </p:cNvSpPr>
          <p:nvPr>
            <p:ph type="title"/>
          </p:nvPr>
        </p:nvSpPr>
        <p:spPr>
          <a:xfrm>
            <a:off x="200627" y="262794"/>
            <a:ext cx="7610869" cy="1019027"/>
          </a:xfrm>
        </p:spPr>
        <p:txBody>
          <a:bodyPr wrap="none" anchor="b">
            <a:normAutofit/>
          </a:bodyPr>
          <a:lstStyle/>
          <a:p>
            <a:r>
              <a:rPr lang="en-GB"/>
              <a:t>Three section approach </a:t>
            </a:r>
          </a:p>
        </p:txBody>
      </p:sp>
      <p:sp>
        <p:nvSpPr>
          <p:cNvPr id="4" name="Date Placeholder 3">
            <a:extLst>
              <a:ext uri="{FF2B5EF4-FFF2-40B4-BE49-F238E27FC236}">
                <a16:creationId xmlns:a16="http://schemas.microsoft.com/office/drawing/2014/main" id="{91F2B56C-72A6-D7D4-BCDE-B3F399B59E6A}"/>
              </a:ext>
            </a:extLst>
          </p:cNvPr>
          <p:cNvSpPr>
            <a:spLocks noGrp="1"/>
          </p:cNvSpPr>
          <p:nvPr>
            <p:ph type="dt" sz="half" idx="10"/>
          </p:nvPr>
        </p:nvSpPr>
        <p:spPr/>
        <p:txBody>
          <a:bodyPr anchor="ctr">
            <a:normAutofit/>
          </a:bodyPr>
          <a:lstStyle/>
          <a:p>
            <a:pPr>
              <a:spcAft>
                <a:spcPts val="600"/>
              </a:spcAft>
            </a:pPr>
            <a:fld id="{E13ED7F5-D386-9F4E-93F6-FF04FAB3DF3D}" type="datetime4">
              <a:rPr lang="en-GB" smtClean="0"/>
              <a:pPr>
                <a:spcAft>
                  <a:spcPts val="600"/>
                </a:spcAft>
              </a:pPr>
              <a:t>30 March 2023</a:t>
            </a:fld>
            <a:endParaRPr lang="en-US"/>
          </a:p>
        </p:txBody>
      </p:sp>
      <p:sp>
        <p:nvSpPr>
          <p:cNvPr id="5" name="Slide Number Placeholder 4">
            <a:extLst>
              <a:ext uri="{FF2B5EF4-FFF2-40B4-BE49-F238E27FC236}">
                <a16:creationId xmlns:a16="http://schemas.microsoft.com/office/drawing/2014/main" id="{4DCDCE6A-D2BB-CF97-3182-87D24FFD1026}"/>
              </a:ext>
            </a:extLst>
          </p:cNvPr>
          <p:cNvSpPr>
            <a:spLocks noGrp="1"/>
          </p:cNvSpPr>
          <p:nvPr>
            <p:ph type="sldNum" sz="quarter" idx="11"/>
          </p:nvPr>
        </p:nvSpPr>
        <p:spPr/>
        <p:txBody>
          <a:bodyPr anchor="ctr">
            <a:normAutofit/>
          </a:bodyPr>
          <a:lstStyle/>
          <a:p>
            <a:pPr>
              <a:lnSpc>
                <a:spcPct val="90000"/>
              </a:lnSpc>
              <a:spcAft>
                <a:spcPts val="600"/>
              </a:spcAft>
            </a:pPr>
            <a:r>
              <a:rPr lang="en-US"/>
              <a:t>|   </a:t>
            </a:r>
            <a:fld id="{D7A593A7-184A-6D43-8A36-702213271FF9}" type="slidenum">
              <a:rPr lang="en-US" smtClean="0"/>
              <a:pPr>
                <a:lnSpc>
                  <a:spcPct val="90000"/>
                </a:lnSpc>
                <a:spcAft>
                  <a:spcPts val="600"/>
                </a:spcAft>
              </a:pPr>
              <a:t>17</a:t>
            </a:fld>
            <a:endParaRPr lang="en-US"/>
          </a:p>
        </p:txBody>
      </p:sp>
      <p:sp>
        <p:nvSpPr>
          <p:cNvPr id="6" name="Footer Placeholder 5">
            <a:extLst>
              <a:ext uri="{FF2B5EF4-FFF2-40B4-BE49-F238E27FC236}">
                <a16:creationId xmlns:a16="http://schemas.microsoft.com/office/drawing/2014/main" id="{9F82A9F6-5F04-C94A-C01B-27C2C73D8E4B}"/>
              </a:ext>
            </a:extLst>
          </p:cNvPr>
          <p:cNvSpPr>
            <a:spLocks noGrp="1"/>
          </p:cNvSpPr>
          <p:nvPr>
            <p:ph type="ftr" sz="quarter" idx="12"/>
          </p:nvPr>
        </p:nvSpPr>
        <p:spPr/>
        <p:txBody>
          <a:bodyPr anchor="ctr">
            <a:normAutofit/>
          </a:bodyPr>
          <a:lstStyle/>
          <a:p>
            <a:pPr>
              <a:lnSpc>
                <a:spcPct val="90000"/>
              </a:lnSpc>
              <a:spcAft>
                <a:spcPts val="600"/>
              </a:spcAft>
            </a:pPr>
            <a:r>
              <a:rPr lang="en-US"/>
              <a:t>Security marking: </a:t>
            </a:r>
            <a:r>
              <a:rPr lang="en-US" b="1"/>
              <a:t>PUBLIC</a:t>
            </a:r>
          </a:p>
        </p:txBody>
      </p:sp>
      <p:graphicFrame>
        <p:nvGraphicFramePr>
          <p:cNvPr id="11" name="Rectangle 1">
            <a:extLst>
              <a:ext uri="{FF2B5EF4-FFF2-40B4-BE49-F238E27FC236}">
                <a16:creationId xmlns:a16="http://schemas.microsoft.com/office/drawing/2014/main" id="{0DD2A340-0A4D-BE0E-027B-F1236A182870}"/>
              </a:ext>
            </a:extLst>
          </p:cNvPr>
          <p:cNvGraphicFramePr>
            <a:graphicFrameLocks noGrp="1" noDrilldown="1" noMove="1" noResize="1"/>
          </p:cNvGraphicFramePr>
          <p:nvPr>
            <p:ph idx="4294967295"/>
            <p:extLst>
              <p:ext uri="{D42A27DB-BD31-4B8C-83A1-F6EECF244321}">
                <p14:modId xmlns:p14="http://schemas.microsoft.com/office/powerpoint/2010/main" val="1989937175"/>
              </p:ext>
            </p:extLst>
          </p:nvPr>
        </p:nvGraphicFramePr>
        <p:xfrm>
          <a:off x="287337" y="1426615"/>
          <a:ext cx="8569325" cy="314166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47483582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8973A8F-0F1E-BCB6-CA61-EE54303DA6C7}"/>
              </a:ext>
            </a:extLst>
          </p:cNvPr>
          <p:cNvSpPr>
            <a:spLocks noGrp="1"/>
          </p:cNvSpPr>
          <p:nvPr>
            <p:ph idx="1"/>
          </p:nvPr>
        </p:nvSpPr>
        <p:spPr>
          <a:xfrm>
            <a:off x="287337" y="1928366"/>
            <a:ext cx="8228012" cy="2015936"/>
          </a:xfrm>
        </p:spPr>
        <p:txBody>
          <a:bodyPr/>
          <a:lstStyle/>
          <a:p>
            <a:pPr>
              <a:buFont typeface="Arial" panose="020B0604020202020204" pitchFamily="34" charset="0"/>
              <a:buChar char="•"/>
            </a:pPr>
            <a:r>
              <a:rPr lang="en-GB" sz="1800" i="0">
                <a:solidFill>
                  <a:srgbClr val="333333"/>
                </a:solidFill>
                <a:effectLst/>
              </a:rPr>
              <a:t>Enter a general statement about how you know the applicant and the context of your relationship (e.g. employer, agent, private tutor, home-school tutor, professional).</a:t>
            </a:r>
          </a:p>
          <a:p>
            <a:pPr marL="0" indent="0">
              <a:buNone/>
            </a:pPr>
            <a:endParaRPr lang="en-GB" sz="1800">
              <a:solidFill>
                <a:srgbClr val="333333"/>
              </a:solidFill>
            </a:endParaRPr>
          </a:p>
          <a:p>
            <a:pPr>
              <a:buFont typeface="Arial" panose="020B0604020202020204" pitchFamily="34" charset="0"/>
              <a:buChar char="•"/>
            </a:pPr>
            <a:r>
              <a:rPr lang="en-GB" sz="1800" b="0" i="0">
                <a:solidFill>
                  <a:srgbClr val="333333"/>
                </a:solidFill>
                <a:effectLst/>
              </a:rPr>
              <a:t>Applicants who apply independently must ask for a reference from someone who isn’t a family member, friend, partner or ex-partner, and must not write it themselves. </a:t>
            </a:r>
          </a:p>
          <a:p>
            <a:pPr marL="0" indent="0">
              <a:buNone/>
            </a:pPr>
            <a:endParaRPr lang="en-GB"/>
          </a:p>
        </p:txBody>
      </p:sp>
      <p:sp>
        <p:nvSpPr>
          <p:cNvPr id="4" name="Date Placeholder 3">
            <a:extLst>
              <a:ext uri="{FF2B5EF4-FFF2-40B4-BE49-F238E27FC236}">
                <a16:creationId xmlns:a16="http://schemas.microsoft.com/office/drawing/2014/main" id="{EB2D70D0-A97F-5E2A-B8A4-EEFA0EB0B136}"/>
              </a:ext>
            </a:extLst>
          </p:cNvPr>
          <p:cNvSpPr>
            <a:spLocks noGrp="1"/>
          </p:cNvSpPr>
          <p:nvPr>
            <p:ph type="dt" sz="half" idx="2"/>
          </p:nvPr>
        </p:nvSpPr>
        <p:spPr/>
        <p:txBody>
          <a:bodyPr/>
          <a:lstStyle/>
          <a:p>
            <a:fld id="{E13ED7F5-D386-9F4E-93F6-FF04FAB3DF3D}" type="datetime4">
              <a:rPr lang="en-GB" smtClean="0"/>
              <a:t>30 March 2023</a:t>
            </a:fld>
            <a:endParaRPr lang="en-US"/>
          </a:p>
        </p:txBody>
      </p:sp>
      <p:sp>
        <p:nvSpPr>
          <p:cNvPr id="5" name="Slide Number Placeholder 4">
            <a:extLst>
              <a:ext uri="{FF2B5EF4-FFF2-40B4-BE49-F238E27FC236}">
                <a16:creationId xmlns:a16="http://schemas.microsoft.com/office/drawing/2014/main" id="{0BD1439D-1DC1-7FC4-37F0-583E09149E1E}"/>
              </a:ext>
            </a:extLst>
          </p:cNvPr>
          <p:cNvSpPr>
            <a:spLocks noGrp="1"/>
          </p:cNvSpPr>
          <p:nvPr>
            <p:ph type="sldNum" sz="quarter" idx="4"/>
          </p:nvPr>
        </p:nvSpPr>
        <p:spPr/>
        <p:txBody>
          <a:bodyPr/>
          <a:lstStyle/>
          <a:p>
            <a:r>
              <a:rPr lang="en-US"/>
              <a:t>|   </a:t>
            </a:r>
            <a:fld id="{D7A593A7-184A-6D43-8A36-702213271FF9}" type="slidenum">
              <a:rPr lang="en-US" smtClean="0"/>
              <a:pPr/>
              <a:t>18</a:t>
            </a:fld>
            <a:endParaRPr lang="en-US"/>
          </a:p>
        </p:txBody>
      </p:sp>
      <p:sp>
        <p:nvSpPr>
          <p:cNvPr id="6" name="Footer Placeholder 5">
            <a:extLst>
              <a:ext uri="{FF2B5EF4-FFF2-40B4-BE49-F238E27FC236}">
                <a16:creationId xmlns:a16="http://schemas.microsoft.com/office/drawing/2014/main" id="{919050F8-D523-088E-F0CB-2C7ACC051E7E}"/>
              </a:ext>
            </a:extLst>
          </p:cNvPr>
          <p:cNvSpPr>
            <a:spLocks noGrp="1"/>
          </p:cNvSpPr>
          <p:nvPr>
            <p:ph type="ftr" sz="quarter" idx="3"/>
          </p:nvPr>
        </p:nvSpPr>
        <p:spPr/>
        <p:txBody>
          <a:bodyPr/>
          <a:lstStyle/>
          <a:p>
            <a:r>
              <a:rPr lang="en-US"/>
              <a:t>Security marking: </a:t>
            </a:r>
            <a:r>
              <a:rPr lang="en-US" b="1"/>
              <a:t>PUBLIC</a:t>
            </a:r>
          </a:p>
        </p:txBody>
      </p:sp>
      <p:grpSp>
        <p:nvGrpSpPr>
          <p:cNvPr id="3" name="Group 2">
            <a:extLst>
              <a:ext uri="{FF2B5EF4-FFF2-40B4-BE49-F238E27FC236}">
                <a16:creationId xmlns:a16="http://schemas.microsoft.com/office/drawing/2014/main" id="{CDF62C41-BAF5-403B-8774-141FD526BE59}"/>
              </a:ext>
            </a:extLst>
          </p:cNvPr>
          <p:cNvGrpSpPr>
            <a:grpSpLocks noGrp="1" noUngrp="1" noRot="1" noMove="1" noResize="1"/>
          </p:cNvGrpSpPr>
          <p:nvPr/>
        </p:nvGrpSpPr>
        <p:grpSpPr>
          <a:xfrm>
            <a:off x="287338" y="668857"/>
            <a:ext cx="8569325" cy="898439"/>
            <a:chOff x="287338" y="668857"/>
            <a:chExt cx="8569325" cy="898439"/>
          </a:xfrm>
        </p:grpSpPr>
        <p:sp>
          <p:nvSpPr>
            <p:cNvPr id="9" name="Rectangle: Rounded Corners 8">
              <a:extLst>
                <a:ext uri="{FF2B5EF4-FFF2-40B4-BE49-F238E27FC236}">
                  <a16:creationId xmlns:a16="http://schemas.microsoft.com/office/drawing/2014/main" id="{B2684D2D-D920-8188-BFE0-44CC30D0E903}"/>
                </a:ext>
              </a:extLst>
            </p:cNvPr>
            <p:cNvSpPr>
              <a:spLocks noGrp="1" noRot="1" noMove="1" noResize="1" noEditPoints="1" noAdjustHandles="1" noChangeArrowheads="1" noChangeShapeType="1"/>
            </p:cNvSpPr>
            <p:nvPr/>
          </p:nvSpPr>
          <p:spPr>
            <a:xfrm>
              <a:off x="287338" y="668857"/>
              <a:ext cx="8569325" cy="869354"/>
            </a:xfrm>
            <a:prstGeom prst="roundRect">
              <a:avLst>
                <a:gd name="adj" fmla="val 10000"/>
              </a:avLst>
            </a:prstGeom>
          </p:spPr>
          <p:style>
            <a:lnRef idx="0">
              <a:schemeClr val="dk1">
                <a:hueOff val="0"/>
                <a:satOff val="0"/>
                <a:lumOff val="0"/>
                <a:alphaOff val="0"/>
              </a:schemeClr>
            </a:lnRef>
            <a:fillRef idx="1">
              <a:schemeClr val="accent4">
                <a:tint val="40000"/>
                <a:hueOff val="0"/>
                <a:satOff val="0"/>
                <a:lumOff val="0"/>
                <a:alphaOff val="0"/>
              </a:schemeClr>
            </a:fillRef>
            <a:effectRef idx="2">
              <a:schemeClr val="accent4">
                <a:tint val="40000"/>
                <a:hueOff val="0"/>
                <a:satOff val="0"/>
                <a:lumOff val="0"/>
                <a:alphaOff val="0"/>
              </a:schemeClr>
            </a:effectRef>
            <a:fontRef idx="minor">
              <a:schemeClr val="dk1">
                <a:hueOff val="0"/>
                <a:satOff val="0"/>
                <a:lumOff val="0"/>
                <a:alphaOff val="0"/>
              </a:schemeClr>
            </a:fontRef>
          </p:style>
        </p:sp>
        <p:sp>
          <p:nvSpPr>
            <p:cNvPr id="10" name="Rectangle 9" descr="User with solid fill">
              <a:extLst>
                <a:ext uri="{FF2B5EF4-FFF2-40B4-BE49-F238E27FC236}">
                  <a16:creationId xmlns:a16="http://schemas.microsoft.com/office/drawing/2014/main" id="{AAB25252-3F69-D235-4B59-B8DAB9B17F7E}"/>
                </a:ext>
              </a:extLst>
            </p:cNvPr>
            <p:cNvSpPr>
              <a:spLocks noGrp="1" noRot="1" noMove="1" noResize="1" noEditPoints="1" noAdjustHandles="1" noChangeArrowheads="1" noChangeShapeType="1"/>
            </p:cNvSpPr>
            <p:nvPr/>
          </p:nvSpPr>
          <p:spPr>
            <a:xfrm>
              <a:off x="550317" y="866378"/>
              <a:ext cx="478612" cy="478145"/>
            </a:xfrm>
            <a:prstGeom prst="rect">
              <a:avLst/>
            </a:prstGeom>
            <a:blipFill>
              <a:blip r:embed="rId2">
                <a:extLst>
                  <a:ext uri="{96DAC541-7B7A-43D3-8B79-37D633B846F1}">
                    <asvg:svgBlip xmlns:asvg="http://schemas.microsoft.com/office/drawing/2016/SVG/main" r:embed="rId3"/>
                  </a:ext>
                </a:extLst>
              </a:blip>
              <a:srcRect/>
              <a:stretch>
                <a:fillRect/>
              </a:stretch>
            </a:blipFill>
          </p:spPr>
          <p:style>
            <a:lnRef idx="0">
              <a:schemeClr val="lt1">
                <a:hueOff val="0"/>
                <a:satOff val="0"/>
                <a:lumOff val="0"/>
                <a:alphaOff val="0"/>
              </a:schemeClr>
            </a:lnRef>
            <a:fillRef idx="3">
              <a:scrgbClr r="0" g="0" b="0"/>
            </a:fillRef>
            <a:effectRef idx="2">
              <a:schemeClr val="accent4">
                <a:hueOff val="0"/>
                <a:satOff val="0"/>
                <a:lumOff val="0"/>
                <a:alphaOff val="0"/>
              </a:schemeClr>
            </a:effectRef>
            <a:fontRef idx="minor">
              <a:schemeClr val="lt1"/>
            </a:fontRef>
          </p:style>
        </p:sp>
        <p:grpSp>
          <p:nvGrpSpPr>
            <p:cNvPr id="11" name="Group 10">
              <a:extLst>
                <a:ext uri="{FF2B5EF4-FFF2-40B4-BE49-F238E27FC236}">
                  <a16:creationId xmlns:a16="http://schemas.microsoft.com/office/drawing/2014/main" id="{E7E9DA32-C25D-7B0A-C826-4EF5912628BA}"/>
                </a:ext>
              </a:extLst>
            </p:cNvPr>
            <p:cNvGrpSpPr>
              <a:grpSpLocks noGrp="1" noUngrp="1" noRot="1" noMove="1" noResize="1"/>
            </p:cNvGrpSpPr>
            <p:nvPr/>
          </p:nvGrpSpPr>
          <p:grpSpPr>
            <a:xfrm>
              <a:off x="1291910" y="670774"/>
              <a:ext cx="7549281" cy="896522"/>
              <a:chOff x="1004572" y="1917"/>
              <a:chExt cx="7549281" cy="896522"/>
            </a:xfrm>
          </p:grpSpPr>
          <p:sp>
            <p:nvSpPr>
              <p:cNvPr id="12" name="Rectangle 11">
                <a:extLst>
                  <a:ext uri="{FF2B5EF4-FFF2-40B4-BE49-F238E27FC236}">
                    <a16:creationId xmlns:a16="http://schemas.microsoft.com/office/drawing/2014/main" id="{188E553D-06A6-64EF-C714-766B57D205F3}"/>
                  </a:ext>
                </a:extLst>
              </p:cNvPr>
              <p:cNvSpPr>
                <a:spLocks noGrp="1" noRot="1" noMove="1" noResize="1" noEditPoints="1" noAdjustHandles="1" noChangeArrowheads="1" noChangeShapeType="1"/>
              </p:cNvSpPr>
              <p:nvPr/>
            </p:nvSpPr>
            <p:spPr>
              <a:xfrm>
                <a:off x="1004572" y="1917"/>
                <a:ext cx="7549281" cy="89652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3" name="TextBox 12">
                <a:extLst>
                  <a:ext uri="{FF2B5EF4-FFF2-40B4-BE49-F238E27FC236}">
                    <a16:creationId xmlns:a16="http://schemas.microsoft.com/office/drawing/2014/main" id="{000978C4-3ADF-4CE7-900D-DECE362A4871}"/>
                  </a:ext>
                </a:extLst>
              </p:cNvPr>
              <p:cNvSpPr txBox="1">
                <a:spLocks noGrp="1" noRot="1" noMove="1" noResize="1" noEditPoints="1" noAdjustHandles="1" noChangeArrowheads="1" noChangeShapeType="1"/>
              </p:cNvSpPr>
              <p:nvPr/>
            </p:nvSpPr>
            <p:spPr>
              <a:xfrm>
                <a:off x="1004572" y="1917"/>
                <a:ext cx="7549281" cy="89652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94882" tIns="94882" rIns="94882" bIns="94882" numCol="1" spcCol="1270" anchor="ctr" anchorCtr="0">
                <a:noAutofit/>
              </a:bodyPr>
              <a:lstStyle/>
              <a:p>
                <a:pPr lvl="0">
                  <a:lnSpc>
                    <a:spcPct val="100000"/>
                  </a:lnSpc>
                </a:pPr>
                <a:r>
                  <a:rPr lang="en-GB" sz="1600" b="0">
                    <a:latin typeface="+mj-lt"/>
                  </a:rPr>
                  <a:t>Section 1: Provide an overview of your relationship with the applicant (mandatory).</a:t>
                </a:r>
                <a:r>
                  <a:rPr lang="en-US" sz="1600">
                    <a:latin typeface="+mj-lt"/>
                    <a:cs typeface="Calibri Light"/>
                  </a:rPr>
                  <a:t> </a:t>
                </a:r>
                <a:endParaRPr lang="en-US" sz="1600" kern="1200">
                  <a:latin typeface="+mj-lt"/>
                  <a:cs typeface="Calibri Light"/>
                </a:endParaRPr>
              </a:p>
            </p:txBody>
          </p:sp>
        </p:grpSp>
      </p:grpSp>
    </p:spTree>
    <p:extLst>
      <p:ext uri="{BB962C8B-B14F-4D97-AF65-F5344CB8AC3E}">
        <p14:creationId xmlns:p14="http://schemas.microsoft.com/office/powerpoint/2010/main" val="126815202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660AD77-B68F-17F0-4142-85906A3D46EE}"/>
              </a:ext>
            </a:extLst>
          </p:cNvPr>
          <p:cNvSpPr>
            <a:spLocks noGrp="1"/>
          </p:cNvSpPr>
          <p:nvPr>
            <p:ph idx="1"/>
          </p:nvPr>
        </p:nvSpPr>
        <p:spPr>
          <a:xfrm>
            <a:off x="287338" y="1743030"/>
            <a:ext cx="8569324" cy="2667397"/>
          </a:xfrm>
        </p:spPr>
        <p:txBody>
          <a:bodyPr vert="horz" lIns="0" tIns="0" rIns="0" bIns="0" rtlCol="0" anchor="t">
            <a:spAutoFit/>
          </a:bodyPr>
          <a:lstStyle/>
          <a:p>
            <a:pPr marL="0" indent="0">
              <a:buNone/>
            </a:pPr>
            <a:r>
              <a:rPr lang="en-GB" sz="1400" dirty="0">
                <a:effectLst/>
                <a:ea typeface="Calibri" panose="020F0502020204030204" pitchFamily="34" charset="0"/>
                <a:cs typeface="Arial"/>
              </a:rPr>
              <a:t>This could include: </a:t>
            </a:r>
            <a:r>
              <a:rPr lang="en-GB" sz="1400" dirty="0">
                <a:ea typeface="Calibri" panose="020F0502020204030204" pitchFamily="34" charset="0"/>
                <a:cs typeface="Arial"/>
              </a:rPr>
              <a:t> </a:t>
            </a:r>
            <a:endParaRPr lang="en-GB" sz="1400" dirty="0">
              <a:effectLst/>
              <a:ea typeface="Calibri" panose="020F0502020204030204" pitchFamily="34" charset="0"/>
              <a:cs typeface="Arial" panose="020B0604020202020204" pitchFamily="34" charset="0"/>
            </a:endParaRPr>
          </a:p>
          <a:p>
            <a:pPr marL="342900" lvl="0" indent="-342900">
              <a:buFont typeface="Symbol" panose="05050102010706020507" pitchFamily="18" charset="2"/>
              <a:buChar char=""/>
            </a:pPr>
            <a:r>
              <a:rPr lang="en-GB" sz="1400" dirty="0">
                <a:effectLst/>
                <a:ea typeface="Calibri" panose="020F0502020204030204" pitchFamily="34" charset="0"/>
                <a:cs typeface="Arial"/>
              </a:rPr>
              <a:t>individual circumstances – e.g. mature student, disability, serious, acute, or chronic illness, bereavement, significant adverse personal circumstances (with applicant consent)</a:t>
            </a:r>
          </a:p>
          <a:p>
            <a:pPr marL="342900" indent="-342900">
              <a:buFont typeface="Symbol" panose="05050102010706020507" pitchFamily="18" charset="2"/>
              <a:buChar char=""/>
            </a:pPr>
            <a:r>
              <a:rPr lang="en-GB" sz="1400" dirty="0">
                <a:effectLst/>
                <a:ea typeface="Calibri" panose="020F0502020204030204" pitchFamily="34" charset="0"/>
                <a:cs typeface="Arial"/>
              </a:rPr>
              <a:t>context as to why there is a disparity between an individual’s grades achieved throughout the school or college (e.g. at GCSE/Scottish National 4/5 equivalent and predicted grades, where applicable)</a:t>
            </a:r>
            <a:endParaRPr lang="en-GB" sz="1400" dirty="0">
              <a:ea typeface="Calibri" panose="020F0502020204030204" pitchFamily="34" charset="0"/>
              <a:cs typeface="Arial" panose="020B0604020202020204" pitchFamily="34" charset="0"/>
            </a:endParaRPr>
          </a:p>
          <a:p>
            <a:pPr marL="342900" lvl="0" indent="-342900">
              <a:buFont typeface="Symbol" panose="05050102010706020507" pitchFamily="18" charset="2"/>
              <a:buChar char=""/>
            </a:pPr>
            <a:r>
              <a:rPr lang="en-GB" sz="1400" dirty="0">
                <a:ea typeface="Calibri" panose="020F0502020204030204" pitchFamily="34" charset="0"/>
                <a:cs typeface="Calibri Light"/>
              </a:rPr>
              <a:t>factors which have limited the individual’s choice of subjects or load of study at UK Level 3 or equivalent</a:t>
            </a:r>
            <a:endParaRPr lang="en-GB" sz="1400" dirty="0">
              <a:effectLst/>
              <a:ea typeface="Calibri" panose="020F0502020204030204" pitchFamily="34" charset="0"/>
              <a:cs typeface="Arial" panose="020B0604020202020204" pitchFamily="34" charset="0"/>
            </a:endParaRPr>
          </a:p>
          <a:p>
            <a:pPr marL="342900" lvl="0" indent="-342900">
              <a:buFont typeface="Symbol" panose="05050102010706020507" pitchFamily="18" charset="2"/>
              <a:buChar char=""/>
            </a:pPr>
            <a:r>
              <a:rPr lang="en-GB" sz="1400" dirty="0">
                <a:effectLst/>
                <a:ea typeface="Calibri" panose="020F0502020204030204" pitchFamily="34" charset="0"/>
                <a:cs typeface="Arial"/>
              </a:rPr>
              <a:t>support the university or college should consider putting in place to ensure the applicant can thrive on their course (with applicant’s consent)</a:t>
            </a:r>
          </a:p>
          <a:p>
            <a:pPr marL="0" indent="0">
              <a:buNone/>
            </a:pPr>
            <a:r>
              <a:rPr lang="en-GB" sz="1400" dirty="0">
                <a:effectLst/>
                <a:ea typeface="Calibri" panose="020F0502020204030204" pitchFamily="34" charset="0"/>
                <a:cs typeface="Arial"/>
              </a:rPr>
              <a:t>You must be clear whether any of the circumstances outlined in section 2 have already been considered by the student’s examination boards or awarding organisations for the qualifications taken. </a:t>
            </a:r>
          </a:p>
        </p:txBody>
      </p:sp>
      <p:sp>
        <p:nvSpPr>
          <p:cNvPr id="4" name="Date Placeholder 3">
            <a:extLst>
              <a:ext uri="{FF2B5EF4-FFF2-40B4-BE49-F238E27FC236}">
                <a16:creationId xmlns:a16="http://schemas.microsoft.com/office/drawing/2014/main" id="{4B1F4440-4710-BA90-03F2-5296D34D36B0}"/>
              </a:ext>
            </a:extLst>
          </p:cNvPr>
          <p:cNvSpPr>
            <a:spLocks noGrp="1"/>
          </p:cNvSpPr>
          <p:nvPr>
            <p:ph type="dt" sz="half" idx="2"/>
          </p:nvPr>
        </p:nvSpPr>
        <p:spPr/>
        <p:txBody>
          <a:bodyPr/>
          <a:lstStyle/>
          <a:p>
            <a:fld id="{E13ED7F5-D386-9F4E-93F6-FF04FAB3DF3D}" type="datetime4">
              <a:rPr lang="en-GB" smtClean="0"/>
              <a:t>30 March 2023</a:t>
            </a:fld>
            <a:endParaRPr lang="en-US"/>
          </a:p>
        </p:txBody>
      </p:sp>
      <p:sp>
        <p:nvSpPr>
          <p:cNvPr id="5" name="Slide Number Placeholder 4">
            <a:extLst>
              <a:ext uri="{FF2B5EF4-FFF2-40B4-BE49-F238E27FC236}">
                <a16:creationId xmlns:a16="http://schemas.microsoft.com/office/drawing/2014/main" id="{4D54E908-B3F9-581F-5BB5-824979C16FC5}"/>
              </a:ext>
            </a:extLst>
          </p:cNvPr>
          <p:cNvSpPr>
            <a:spLocks noGrp="1"/>
          </p:cNvSpPr>
          <p:nvPr>
            <p:ph type="sldNum" sz="quarter" idx="4"/>
          </p:nvPr>
        </p:nvSpPr>
        <p:spPr/>
        <p:txBody>
          <a:bodyPr/>
          <a:lstStyle/>
          <a:p>
            <a:r>
              <a:rPr lang="en-US"/>
              <a:t>|   </a:t>
            </a:r>
            <a:fld id="{D7A593A7-184A-6D43-8A36-702213271FF9}" type="slidenum">
              <a:rPr lang="en-US" smtClean="0"/>
              <a:pPr/>
              <a:t>19</a:t>
            </a:fld>
            <a:endParaRPr lang="en-US"/>
          </a:p>
        </p:txBody>
      </p:sp>
      <p:sp>
        <p:nvSpPr>
          <p:cNvPr id="6" name="Footer Placeholder 5">
            <a:extLst>
              <a:ext uri="{FF2B5EF4-FFF2-40B4-BE49-F238E27FC236}">
                <a16:creationId xmlns:a16="http://schemas.microsoft.com/office/drawing/2014/main" id="{0B996565-CAFD-2D3F-6C3E-E44D99A99DFF}"/>
              </a:ext>
            </a:extLst>
          </p:cNvPr>
          <p:cNvSpPr>
            <a:spLocks noGrp="1"/>
          </p:cNvSpPr>
          <p:nvPr>
            <p:ph type="ftr" sz="quarter" idx="3"/>
          </p:nvPr>
        </p:nvSpPr>
        <p:spPr/>
        <p:txBody>
          <a:bodyPr/>
          <a:lstStyle/>
          <a:p>
            <a:r>
              <a:rPr lang="en-US"/>
              <a:t>Security marking: </a:t>
            </a:r>
            <a:r>
              <a:rPr lang="en-US" b="1"/>
              <a:t>PUBLIC</a:t>
            </a:r>
          </a:p>
        </p:txBody>
      </p:sp>
      <p:grpSp>
        <p:nvGrpSpPr>
          <p:cNvPr id="3" name="Group 2">
            <a:extLst>
              <a:ext uri="{FF2B5EF4-FFF2-40B4-BE49-F238E27FC236}">
                <a16:creationId xmlns:a16="http://schemas.microsoft.com/office/drawing/2014/main" id="{F12CB92A-220C-B98D-A563-CEAC0F99DA4C}"/>
              </a:ext>
            </a:extLst>
          </p:cNvPr>
          <p:cNvGrpSpPr>
            <a:grpSpLocks noGrp="1" noUngrp="1" noRot="1" noMove="1" noResize="1"/>
          </p:cNvGrpSpPr>
          <p:nvPr/>
        </p:nvGrpSpPr>
        <p:grpSpPr>
          <a:xfrm>
            <a:off x="287337" y="634931"/>
            <a:ext cx="8569325" cy="896522"/>
            <a:chOff x="287337" y="634931"/>
            <a:chExt cx="8569325" cy="896522"/>
          </a:xfrm>
        </p:grpSpPr>
        <p:sp>
          <p:nvSpPr>
            <p:cNvPr id="9" name="Rectangle: Rounded Corners 8">
              <a:extLst>
                <a:ext uri="{FF2B5EF4-FFF2-40B4-BE49-F238E27FC236}">
                  <a16:creationId xmlns:a16="http://schemas.microsoft.com/office/drawing/2014/main" id="{07E97A9E-7714-02ED-7B07-4C4C9C0B157C}"/>
                </a:ext>
              </a:extLst>
            </p:cNvPr>
            <p:cNvSpPr>
              <a:spLocks noGrp="1" noRot="1" noMove="1" noResize="1" noEditPoints="1" noAdjustHandles="1" noChangeArrowheads="1" noChangeShapeType="1"/>
            </p:cNvSpPr>
            <p:nvPr/>
          </p:nvSpPr>
          <p:spPr>
            <a:xfrm>
              <a:off x="287337" y="634931"/>
              <a:ext cx="8569325" cy="869354"/>
            </a:xfrm>
            <a:prstGeom prst="roundRect">
              <a:avLst>
                <a:gd name="adj" fmla="val 10000"/>
              </a:avLst>
            </a:prstGeom>
          </p:spPr>
          <p:style>
            <a:lnRef idx="0">
              <a:schemeClr val="dk1">
                <a:hueOff val="0"/>
                <a:satOff val="0"/>
                <a:lumOff val="0"/>
                <a:alphaOff val="0"/>
              </a:schemeClr>
            </a:lnRef>
            <a:fillRef idx="1">
              <a:schemeClr val="accent4">
                <a:tint val="40000"/>
                <a:hueOff val="0"/>
                <a:satOff val="0"/>
                <a:lumOff val="0"/>
                <a:alphaOff val="0"/>
              </a:schemeClr>
            </a:fillRef>
            <a:effectRef idx="2">
              <a:schemeClr val="accent4">
                <a:tint val="40000"/>
                <a:hueOff val="0"/>
                <a:satOff val="0"/>
                <a:lumOff val="0"/>
                <a:alphaOff val="0"/>
              </a:schemeClr>
            </a:effectRef>
            <a:fontRef idx="minor">
              <a:schemeClr val="dk1">
                <a:hueOff val="0"/>
                <a:satOff val="0"/>
                <a:lumOff val="0"/>
                <a:alphaOff val="0"/>
              </a:schemeClr>
            </a:fontRef>
          </p:style>
        </p:sp>
        <p:sp>
          <p:nvSpPr>
            <p:cNvPr id="10" name="Rectangle 9" descr="Diploma with solid fill">
              <a:extLst>
                <a:ext uri="{FF2B5EF4-FFF2-40B4-BE49-F238E27FC236}">
                  <a16:creationId xmlns:a16="http://schemas.microsoft.com/office/drawing/2014/main" id="{281DBEB7-C747-1704-A3E8-B713110D5C44}"/>
                </a:ext>
              </a:extLst>
            </p:cNvPr>
            <p:cNvSpPr>
              <a:spLocks noGrp="1" noRot="1" noMove="1" noResize="1" noEditPoints="1" noAdjustHandles="1" noChangeArrowheads="1" noChangeShapeType="1"/>
            </p:cNvSpPr>
            <p:nvPr/>
          </p:nvSpPr>
          <p:spPr>
            <a:xfrm>
              <a:off x="550316" y="830536"/>
              <a:ext cx="478612" cy="478145"/>
            </a:xfrm>
            <a:prstGeom prst="rect">
              <a:avLst/>
            </a:prstGeom>
            <a:blipFill>
              <a:blip r:embed="rId2">
                <a:extLst>
                  <a:ext uri="{96DAC541-7B7A-43D3-8B79-37D633B846F1}">
                    <asvg:svgBlip xmlns:asvg="http://schemas.microsoft.com/office/drawing/2016/SVG/main" r:embed="rId3"/>
                  </a:ext>
                </a:extLst>
              </a:blip>
              <a:srcRect/>
              <a:stretch>
                <a:fillRect/>
              </a:stretch>
            </a:blipFill>
          </p:spPr>
          <p:style>
            <a:lnRef idx="0">
              <a:schemeClr val="lt1">
                <a:hueOff val="0"/>
                <a:satOff val="0"/>
                <a:lumOff val="0"/>
                <a:alphaOff val="0"/>
              </a:schemeClr>
            </a:lnRef>
            <a:fillRef idx="3">
              <a:scrgbClr r="0" g="0" b="0"/>
            </a:fillRef>
            <a:effectRef idx="2">
              <a:schemeClr val="accent4">
                <a:hueOff val="-718896"/>
                <a:satOff val="-5983"/>
                <a:lumOff val="-1765"/>
                <a:alphaOff val="0"/>
              </a:schemeClr>
            </a:effectRef>
            <a:fontRef idx="minor">
              <a:schemeClr val="lt1"/>
            </a:fontRef>
          </p:style>
        </p:sp>
        <p:grpSp>
          <p:nvGrpSpPr>
            <p:cNvPr id="11" name="Group 10">
              <a:extLst>
                <a:ext uri="{FF2B5EF4-FFF2-40B4-BE49-F238E27FC236}">
                  <a16:creationId xmlns:a16="http://schemas.microsoft.com/office/drawing/2014/main" id="{05D48DFA-EB20-DB01-AE89-55F0F2B8761A}"/>
                </a:ext>
              </a:extLst>
            </p:cNvPr>
            <p:cNvGrpSpPr>
              <a:grpSpLocks noGrp="1" noUngrp="1" noRot="1" noMove="1" noResize="1"/>
            </p:cNvGrpSpPr>
            <p:nvPr/>
          </p:nvGrpSpPr>
          <p:grpSpPr>
            <a:xfrm>
              <a:off x="1291909" y="634931"/>
              <a:ext cx="7549281" cy="896522"/>
              <a:chOff x="1004572" y="1122569"/>
              <a:chExt cx="7549281" cy="896522"/>
            </a:xfrm>
          </p:grpSpPr>
          <p:sp>
            <p:nvSpPr>
              <p:cNvPr id="12" name="Rectangle 11">
                <a:extLst>
                  <a:ext uri="{FF2B5EF4-FFF2-40B4-BE49-F238E27FC236}">
                    <a16:creationId xmlns:a16="http://schemas.microsoft.com/office/drawing/2014/main" id="{4F87DD6F-CC47-897B-3FFC-78C7833CFD32}"/>
                  </a:ext>
                </a:extLst>
              </p:cNvPr>
              <p:cNvSpPr>
                <a:spLocks noGrp="1" noRot="1" noMove="1" noResize="1" noEditPoints="1" noAdjustHandles="1" noChangeArrowheads="1" noChangeShapeType="1"/>
              </p:cNvSpPr>
              <p:nvPr/>
            </p:nvSpPr>
            <p:spPr>
              <a:xfrm>
                <a:off x="1004572" y="1122569"/>
                <a:ext cx="7549281" cy="89652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3" name="TextBox 12">
                <a:extLst>
                  <a:ext uri="{FF2B5EF4-FFF2-40B4-BE49-F238E27FC236}">
                    <a16:creationId xmlns:a16="http://schemas.microsoft.com/office/drawing/2014/main" id="{F40D8A02-2A61-959F-4EDE-27E4B4E93EDB}"/>
                  </a:ext>
                </a:extLst>
              </p:cNvPr>
              <p:cNvSpPr txBox="1">
                <a:spLocks noGrp="1" noRot="1" noMove="1" noResize="1" noEditPoints="1" noAdjustHandles="1" noChangeArrowheads="1" noChangeShapeType="1"/>
              </p:cNvSpPr>
              <p:nvPr/>
            </p:nvSpPr>
            <p:spPr>
              <a:xfrm>
                <a:off x="1004572" y="1122569"/>
                <a:ext cx="7549281" cy="89652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94882" tIns="94882" rIns="94882" bIns="94882" numCol="1" spcCol="1270" anchor="ctr" anchorCtr="0">
                <a:noAutofit/>
              </a:bodyPr>
              <a:lstStyle/>
              <a:p>
                <a:r>
                  <a:rPr lang="en-GB" b="0">
                    <a:latin typeface="+mj-lt"/>
                  </a:rPr>
                  <a:t>Section 2: </a:t>
                </a:r>
                <a:r>
                  <a:rPr lang="en-GB">
                    <a:latin typeface="+mj-lt"/>
                  </a:rPr>
                  <a:t>If applicable, enter</a:t>
                </a:r>
                <a:r>
                  <a:rPr lang="en-GB" b="0">
                    <a:latin typeface="+mj-lt"/>
                  </a:rPr>
                  <a:t> any information about extenuating circumstances which may have impacted the applicant's education and achievement.</a:t>
                </a:r>
                <a:r>
                  <a:rPr lang="en-GB" i="1">
                    <a:latin typeface="+mj-lt"/>
                  </a:rPr>
                  <a:t> </a:t>
                </a:r>
                <a:endParaRPr lang="en-GB" b="0">
                  <a:latin typeface="+mj-lt"/>
                  <a:cs typeface="Calibri Light"/>
                </a:endParaRPr>
              </a:p>
            </p:txBody>
          </p:sp>
        </p:grpSp>
      </p:grpSp>
    </p:spTree>
    <p:extLst>
      <p:ext uri="{BB962C8B-B14F-4D97-AF65-F5344CB8AC3E}">
        <p14:creationId xmlns:p14="http://schemas.microsoft.com/office/powerpoint/2010/main" val="34636173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894A0CB3-30A7-4ED4-8171-C89439EDCC4E}"/>
              </a:ext>
            </a:extLst>
          </p:cNvPr>
          <p:cNvSpPr>
            <a:spLocks noGrp="1"/>
          </p:cNvSpPr>
          <p:nvPr>
            <p:ph type="title"/>
          </p:nvPr>
        </p:nvSpPr>
        <p:spPr>
          <a:xfrm>
            <a:off x="350400" y="-136592"/>
            <a:ext cx="3973886" cy="1629945"/>
          </a:xfrm>
        </p:spPr>
        <p:txBody>
          <a:bodyPr>
            <a:normAutofit/>
          </a:bodyPr>
          <a:lstStyle/>
          <a:p>
            <a:r>
              <a:rPr lang="en-US"/>
              <a:t>Using this deck</a:t>
            </a:r>
          </a:p>
        </p:txBody>
      </p:sp>
      <p:sp>
        <p:nvSpPr>
          <p:cNvPr id="11" name="Content Placeholder 2">
            <a:extLst>
              <a:ext uri="{FF2B5EF4-FFF2-40B4-BE49-F238E27FC236}">
                <a16:creationId xmlns:a16="http://schemas.microsoft.com/office/drawing/2014/main" id="{591BA300-CCF3-41A2-A585-28B6EE071E47}"/>
              </a:ext>
            </a:extLst>
          </p:cNvPr>
          <p:cNvSpPr>
            <a:spLocks noGrp="1"/>
          </p:cNvSpPr>
          <p:nvPr>
            <p:ph type="body" idx="1"/>
          </p:nvPr>
        </p:nvSpPr>
        <p:spPr>
          <a:xfrm>
            <a:off x="254607" y="1756776"/>
            <a:ext cx="4159738" cy="2941347"/>
          </a:xfrm>
        </p:spPr>
        <p:txBody>
          <a:bodyPr vert="horz" lIns="91440" tIns="45720" rIns="91440" bIns="45720" rtlCol="0" anchor="t">
            <a:normAutofit/>
          </a:bodyPr>
          <a:lstStyle/>
          <a:p>
            <a:r>
              <a:rPr lang="en-US" sz="1400">
                <a:solidFill>
                  <a:schemeClr val="bg1"/>
                </a:solidFill>
                <a:ea typeface="Roboto Light"/>
                <a:cs typeface="Roboto Light"/>
              </a:rPr>
              <a:t>This presentation deck has been designed to support you through the changes to references for the 2024 cycle. </a:t>
            </a:r>
            <a:endParaRPr lang="en-US" sz="1400">
              <a:solidFill>
                <a:schemeClr val="bg1"/>
              </a:solidFill>
            </a:endParaRPr>
          </a:p>
          <a:p>
            <a:r>
              <a:rPr lang="en-US" sz="1400">
                <a:solidFill>
                  <a:schemeClr val="bg1"/>
                </a:solidFill>
                <a:ea typeface="Roboto Light"/>
                <a:cs typeface="Roboto Light"/>
              </a:rPr>
              <a:t>You can copy and paste them into your own materials and guides to support staff training and CPD. </a:t>
            </a:r>
            <a:endParaRPr lang="en-US" sz="1400">
              <a:solidFill>
                <a:schemeClr val="bg1"/>
              </a:solidFill>
              <a:ea typeface="Roboto Light"/>
            </a:endParaRPr>
          </a:p>
          <a:p>
            <a:r>
              <a:rPr lang="en-US" sz="1400">
                <a:solidFill>
                  <a:schemeClr val="bg1"/>
                </a:solidFill>
                <a:ea typeface="Roboto Light"/>
                <a:cs typeface="Roboto Light"/>
              </a:rPr>
              <a:t>We’ll continue to communicate key operational changes to you through our monthly newsletters. Please encourage all colleagues who advise applicants to </a:t>
            </a:r>
            <a:r>
              <a:rPr lang="en-US" sz="1400">
                <a:solidFill>
                  <a:schemeClr val="bg1"/>
                </a:solidFill>
                <a:ea typeface="Roboto Light"/>
                <a:cs typeface="Roboto Light"/>
                <a:hlinkClick r:id="rId2">
                  <a:extLst>
                    <a:ext uri="{A12FA001-AC4F-418D-AE19-62706E023703}">
                      <ahyp:hlinkClr xmlns:ahyp="http://schemas.microsoft.com/office/drawing/2018/hyperlinkcolor" val="tx"/>
                    </a:ext>
                  </a:extLst>
                </a:hlinkClick>
              </a:rPr>
              <a:t>sign up </a:t>
            </a:r>
            <a:r>
              <a:rPr lang="en-US" sz="1400">
                <a:solidFill>
                  <a:schemeClr val="bg1"/>
                </a:solidFill>
                <a:ea typeface="Roboto Light"/>
                <a:cs typeface="Roboto Light"/>
              </a:rPr>
              <a:t>to receive them. </a:t>
            </a:r>
          </a:p>
          <a:p>
            <a:r>
              <a:rPr lang="en-US" sz="1400">
                <a:solidFill>
                  <a:srgbClr val="FF0000"/>
                </a:solidFill>
                <a:ea typeface="Roboto Light"/>
                <a:cs typeface="Roboto Light"/>
              </a:rPr>
              <a:t>The deck will be updated as we monitor FAQs.</a:t>
            </a:r>
          </a:p>
        </p:txBody>
      </p:sp>
      <p:pic>
        <p:nvPicPr>
          <p:cNvPr id="7" name="Picture Placeholder 6" descr="A person typing on a keyboard&#10;&#10;Description automatically generated with medium confidence">
            <a:extLst>
              <a:ext uri="{FF2B5EF4-FFF2-40B4-BE49-F238E27FC236}">
                <a16:creationId xmlns:a16="http://schemas.microsoft.com/office/drawing/2014/main" id="{3D945D8A-EE7A-D158-9C5A-D9A8D1FB4FF3}"/>
              </a:ext>
            </a:extLst>
          </p:cNvPr>
          <p:cNvPicPr>
            <a:picLocks noGrp="1" noChangeAspect="1"/>
          </p:cNvPicPr>
          <p:nvPr>
            <p:ph type="pic" sz="quarter" idx="10"/>
          </p:nvPr>
        </p:nvPicPr>
        <p:blipFill rotWithShape="1">
          <a:blip r:embed="rId3"/>
          <a:srcRect l="20148" r="20148"/>
          <a:stretch/>
        </p:blipFill>
        <p:spPr/>
      </p:pic>
      <p:sp>
        <p:nvSpPr>
          <p:cNvPr id="13" name="Footer Placeholder 3">
            <a:extLst>
              <a:ext uri="{FF2B5EF4-FFF2-40B4-BE49-F238E27FC236}">
                <a16:creationId xmlns:a16="http://schemas.microsoft.com/office/drawing/2014/main" id="{987E9B13-B9F1-4525-BAE3-F6EB5ED4A54E}"/>
              </a:ext>
            </a:extLst>
          </p:cNvPr>
          <p:cNvSpPr>
            <a:spLocks noGrp="1"/>
          </p:cNvSpPr>
          <p:nvPr>
            <p:ph type="ftr" sz="quarter" idx="4294967295"/>
          </p:nvPr>
        </p:nvSpPr>
        <p:spPr>
          <a:xfrm>
            <a:off x="0" y="4803775"/>
            <a:ext cx="4483100" cy="227013"/>
          </a:xfrm>
        </p:spPr>
        <p:txBody>
          <a:bodyPr/>
          <a:lstStyle/>
          <a:p>
            <a:pPr>
              <a:spcAft>
                <a:spcPts val="600"/>
              </a:spcAft>
            </a:pPr>
            <a:r>
              <a:rPr lang="en-US"/>
              <a:t>Security marking: </a:t>
            </a:r>
            <a:r>
              <a:rPr lang="en-US" b="1"/>
              <a:t>PUBLIC</a:t>
            </a:r>
          </a:p>
        </p:txBody>
      </p:sp>
      <p:sp>
        <p:nvSpPr>
          <p:cNvPr id="4" name="Slide Number Placeholder 3">
            <a:extLst>
              <a:ext uri="{FF2B5EF4-FFF2-40B4-BE49-F238E27FC236}">
                <a16:creationId xmlns:a16="http://schemas.microsoft.com/office/drawing/2014/main" id="{007B862B-47FA-4C1F-BE94-AB38117A6109}"/>
              </a:ext>
            </a:extLst>
          </p:cNvPr>
          <p:cNvSpPr>
            <a:spLocks noGrp="1"/>
          </p:cNvSpPr>
          <p:nvPr>
            <p:ph type="sldNum" sz="quarter" idx="4294967295"/>
          </p:nvPr>
        </p:nvSpPr>
        <p:spPr>
          <a:xfrm>
            <a:off x="8593138" y="4803775"/>
            <a:ext cx="550862" cy="227013"/>
          </a:xfrm>
        </p:spPr>
        <p:txBody>
          <a:bodyPr anchor="ctr">
            <a:normAutofit/>
          </a:bodyPr>
          <a:lstStyle/>
          <a:p>
            <a:pPr>
              <a:lnSpc>
                <a:spcPct val="90000"/>
              </a:lnSpc>
              <a:spcAft>
                <a:spcPts val="600"/>
              </a:spcAft>
            </a:pPr>
            <a:r>
              <a:rPr lang="en-US"/>
              <a:t>|   </a:t>
            </a:r>
            <a:fld id="{D7A593A7-184A-6D43-8A36-702213271FF9}" type="slidenum">
              <a:rPr lang="en-US" smtClean="0"/>
              <a:pPr>
                <a:lnSpc>
                  <a:spcPct val="90000"/>
                </a:lnSpc>
                <a:spcAft>
                  <a:spcPts val="600"/>
                </a:spcAft>
              </a:pPr>
              <a:t>2</a:t>
            </a:fld>
            <a:endParaRPr lang="en-US"/>
          </a:p>
        </p:txBody>
      </p:sp>
    </p:spTree>
    <p:extLst>
      <p:ext uri="{BB962C8B-B14F-4D97-AF65-F5344CB8AC3E}">
        <p14:creationId xmlns:p14="http://schemas.microsoft.com/office/powerpoint/2010/main" val="177756227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C08B5A15-E0B8-C33A-05AD-F3B526E7AFB0}"/>
              </a:ext>
            </a:extLst>
          </p:cNvPr>
          <p:cNvSpPr>
            <a:spLocks noGrp="1"/>
          </p:cNvSpPr>
          <p:nvPr>
            <p:ph idx="1"/>
          </p:nvPr>
        </p:nvSpPr>
        <p:spPr>
          <a:xfrm>
            <a:off x="287338" y="1635125"/>
            <a:ext cx="8228012" cy="3066930"/>
          </a:xfrm>
        </p:spPr>
        <p:txBody>
          <a:bodyPr vert="horz" lIns="0" tIns="0" rIns="0" bIns="0" rtlCol="0" anchor="t">
            <a:spAutoFit/>
          </a:bodyPr>
          <a:lstStyle/>
          <a:p>
            <a:pPr marL="0" indent="0">
              <a:lnSpc>
                <a:spcPct val="107000"/>
              </a:lnSpc>
              <a:spcAft>
                <a:spcPts val="800"/>
              </a:spcAft>
              <a:buNone/>
            </a:pPr>
            <a:r>
              <a:rPr lang="en-GB" sz="1600" dirty="0">
                <a:effectLst/>
                <a:ea typeface="Calibri" panose="020F0502020204030204" pitchFamily="34" charset="0"/>
                <a:cs typeface="Arial"/>
              </a:rPr>
              <a:t>It is not necessary to craft the perfect paragraph here; providing short, clear, factual statements helps</a:t>
            </a:r>
            <a:r>
              <a:rPr lang="en-GB" sz="1600" dirty="0">
                <a:ea typeface="Calibri" panose="020F0502020204030204" pitchFamily="34" charset="0"/>
                <a:cs typeface="Arial"/>
              </a:rPr>
              <a:t> universities and colleges</a:t>
            </a:r>
            <a:r>
              <a:rPr lang="en-GB" sz="1600" dirty="0">
                <a:effectLst/>
                <a:ea typeface="Calibri" panose="020F0502020204030204" pitchFamily="34" charset="0"/>
                <a:cs typeface="Arial"/>
              </a:rPr>
              <a:t> digest the information.</a:t>
            </a:r>
            <a:r>
              <a:rPr lang="en-GB" sz="1600" dirty="0">
                <a:ea typeface="Calibri" panose="020F0502020204030204" pitchFamily="34" charset="0"/>
                <a:cs typeface="Arial"/>
              </a:rPr>
              <a:t> </a:t>
            </a:r>
            <a:r>
              <a:rPr lang="en-GB" sz="1600" dirty="0">
                <a:effectLst/>
                <a:ea typeface="Calibri" panose="020F0502020204030204" pitchFamily="34" charset="0"/>
                <a:cs typeface="Arial"/>
              </a:rPr>
              <a:t>Applicants are encouraged to share details of their application with you so you can, where appropriate, comment on their chosen subject.</a:t>
            </a:r>
            <a:r>
              <a:rPr lang="en-GB" sz="1600" dirty="0">
                <a:ea typeface="Calibri" panose="020F0502020204030204" pitchFamily="34" charset="0"/>
                <a:cs typeface="Arial"/>
              </a:rPr>
              <a:t>   </a:t>
            </a:r>
            <a:endParaRPr lang="en-GB" sz="1600" dirty="0">
              <a:effectLst/>
              <a:ea typeface="Calibri" panose="020F0502020204030204" pitchFamily="34" charset="0"/>
              <a:cs typeface="Arial" panose="020B0604020202020204" pitchFamily="34" charset="0"/>
            </a:endParaRPr>
          </a:p>
          <a:p>
            <a:pPr marL="0" indent="0">
              <a:lnSpc>
                <a:spcPct val="107000"/>
              </a:lnSpc>
              <a:spcAft>
                <a:spcPts val="800"/>
              </a:spcAft>
              <a:buNone/>
            </a:pPr>
            <a:r>
              <a:rPr lang="en-GB" sz="1600" dirty="0">
                <a:effectLst/>
                <a:ea typeface="Calibri" panose="020F0502020204030204" pitchFamily="34" charset="0"/>
                <a:cs typeface="Arial"/>
              </a:rPr>
              <a:t>Useful information could include:</a:t>
            </a:r>
          </a:p>
          <a:p>
            <a:pPr marL="342900" indent="-342900">
              <a:buFont typeface="Symbol,Sans-Serif" panose="05050102010706020507" pitchFamily="18" charset="2"/>
              <a:buChar char=""/>
            </a:pPr>
            <a:r>
              <a:rPr lang="en-GB" sz="1600" dirty="0">
                <a:effectLst/>
                <a:ea typeface="Calibri" panose="020F0502020204030204" pitchFamily="34" charset="0"/>
                <a:cs typeface="Calibri Light"/>
              </a:rPr>
              <a:t>evidence of suitability for the course(s) applied for which may include performance and</a:t>
            </a:r>
            <a:r>
              <a:rPr lang="en-GB" sz="1600" dirty="0">
                <a:ea typeface="Calibri" panose="020F0502020204030204" pitchFamily="34" charset="0"/>
                <a:cs typeface="Calibri Light"/>
              </a:rPr>
              <a:t> </a:t>
            </a:r>
            <a:r>
              <a:rPr lang="en-GB" sz="1600" dirty="0">
                <a:effectLst/>
                <a:ea typeface="Calibri" panose="020F0502020204030204" pitchFamily="34" charset="0"/>
                <a:cs typeface="Calibri Light"/>
              </a:rPr>
              <a:t>academic ability in relevant </a:t>
            </a:r>
            <a:r>
              <a:rPr lang="en-GB" sz="1600" dirty="0">
                <a:ea typeface="Calibri" panose="020F0502020204030204" pitchFamily="34" charset="0"/>
                <a:cs typeface="Calibri Light"/>
              </a:rPr>
              <a:t>UK L</a:t>
            </a:r>
            <a:r>
              <a:rPr lang="en-GB" sz="1600" dirty="0">
                <a:effectLst/>
                <a:ea typeface="Calibri" panose="020F0502020204030204" pitchFamily="34" charset="0"/>
                <a:cs typeface="Calibri Light"/>
              </a:rPr>
              <a:t>evel 3 </a:t>
            </a:r>
            <a:r>
              <a:rPr lang="en-GB" sz="1600" dirty="0">
                <a:ea typeface="Calibri" panose="020F0502020204030204" pitchFamily="34" charset="0"/>
                <a:cs typeface="Calibri Light"/>
              </a:rPr>
              <a:t>or equivalent qualifications</a:t>
            </a:r>
            <a:r>
              <a:rPr lang="en-GB" sz="1600" dirty="0">
                <a:effectLst/>
                <a:ea typeface="Calibri" panose="020F0502020204030204" pitchFamily="34" charset="0"/>
                <a:cs typeface="Calibri Light"/>
              </a:rPr>
              <a:t>, relevant work experience,</a:t>
            </a:r>
            <a:r>
              <a:rPr lang="en-GB" sz="1600" dirty="0">
                <a:ea typeface="Calibri" panose="020F0502020204030204" pitchFamily="34" charset="0"/>
                <a:cs typeface="Calibri Light"/>
              </a:rPr>
              <a:t> </a:t>
            </a:r>
            <a:r>
              <a:rPr lang="en-GB" sz="1600" dirty="0">
                <a:effectLst/>
                <a:ea typeface="Calibri" panose="020F0502020204030204" pitchFamily="34" charset="0"/>
                <a:cs typeface="Calibri Light"/>
              </a:rPr>
              <a:t>cases where an applicant is the strongest performer in their cohort, or extracurricular</a:t>
            </a:r>
            <a:r>
              <a:rPr lang="en-GB" sz="1600" dirty="0">
                <a:ea typeface="Calibri" panose="020F0502020204030204" pitchFamily="34" charset="0"/>
                <a:cs typeface="Calibri Light"/>
              </a:rPr>
              <a:t> </a:t>
            </a:r>
            <a:r>
              <a:rPr lang="en-GB" sz="1600" dirty="0">
                <a:effectLst/>
                <a:ea typeface="Calibri" panose="020F0502020204030204" pitchFamily="34" charset="0"/>
                <a:cs typeface="Calibri Light"/>
              </a:rPr>
              <a:t>achievements</a:t>
            </a:r>
            <a:endParaRPr lang="en-US" sz="1600" dirty="0">
              <a:ea typeface="+mj-lt"/>
              <a:cs typeface="Calibri Light"/>
            </a:endParaRPr>
          </a:p>
          <a:p>
            <a:pPr marL="342900" lvl="0" indent="-342900">
              <a:lnSpc>
                <a:spcPct val="107000"/>
              </a:lnSpc>
              <a:spcAft>
                <a:spcPts val="800"/>
              </a:spcAft>
              <a:buFont typeface="Symbol" panose="05050102010706020507" pitchFamily="18" charset="2"/>
              <a:buChar char=""/>
            </a:pPr>
            <a:r>
              <a:rPr lang="en-GB" sz="1600" dirty="0">
                <a:effectLst/>
                <a:ea typeface="Calibri" panose="020F0502020204030204" pitchFamily="34" charset="0"/>
                <a:cs typeface="Arial"/>
              </a:rPr>
              <a:t>any barriers the applicant has faced in accessing work experience opportunities, only where relevant to the course applied to</a:t>
            </a:r>
          </a:p>
        </p:txBody>
      </p:sp>
      <p:sp>
        <p:nvSpPr>
          <p:cNvPr id="3" name="Date Placeholder 2">
            <a:extLst>
              <a:ext uri="{FF2B5EF4-FFF2-40B4-BE49-F238E27FC236}">
                <a16:creationId xmlns:a16="http://schemas.microsoft.com/office/drawing/2014/main" id="{E3E5D491-3BA9-94FB-E916-DC755EDA667A}"/>
              </a:ext>
            </a:extLst>
          </p:cNvPr>
          <p:cNvSpPr>
            <a:spLocks noGrp="1"/>
          </p:cNvSpPr>
          <p:nvPr>
            <p:ph type="dt" sz="half" idx="2"/>
          </p:nvPr>
        </p:nvSpPr>
        <p:spPr/>
        <p:txBody>
          <a:bodyPr/>
          <a:lstStyle/>
          <a:p>
            <a:fld id="{E13ED7F5-D386-9F4E-93F6-FF04FAB3DF3D}" type="datetime4">
              <a:rPr lang="en-GB" smtClean="0"/>
              <a:t>30 March 2023</a:t>
            </a:fld>
            <a:endParaRPr lang="en-US"/>
          </a:p>
        </p:txBody>
      </p:sp>
      <p:sp>
        <p:nvSpPr>
          <p:cNvPr id="4" name="Slide Number Placeholder 3">
            <a:extLst>
              <a:ext uri="{FF2B5EF4-FFF2-40B4-BE49-F238E27FC236}">
                <a16:creationId xmlns:a16="http://schemas.microsoft.com/office/drawing/2014/main" id="{6FCD0A96-9DAD-C1BD-4077-C944A8C4A034}"/>
              </a:ext>
            </a:extLst>
          </p:cNvPr>
          <p:cNvSpPr>
            <a:spLocks noGrp="1"/>
          </p:cNvSpPr>
          <p:nvPr>
            <p:ph type="sldNum" sz="quarter" idx="4"/>
          </p:nvPr>
        </p:nvSpPr>
        <p:spPr/>
        <p:txBody>
          <a:bodyPr/>
          <a:lstStyle/>
          <a:p>
            <a:r>
              <a:rPr lang="en-US"/>
              <a:t>|   </a:t>
            </a:r>
            <a:fld id="{D7A593A7-184A-6D43-8A36-702213271FF9}" type="slidenum">
              <a:rPr lang="en-US" smtClean="0"/>
              <a:pPr/>
              <a:t>20</a:t>
            </a:fld>
            <a:endParaRPr lang="en-US"/>
          </a:p>
        </p:txBody>
      </p:sp>
      <p:sp>
        <p:nvSpPr>
          <p:cNvPr id="5" name="Footer Placeholder 4">
            <a:extLst>
              <a:ext uri="{FF2B5EF4-FFF2-40B4-BE49-F238E27FC236}">
                <a16:creationId xmlns:a16="http://schemas.microsoft.com/office/drawing/2014/main" id="{0111868E-2826-65C0-2107-FFA7F8EA280B}"/>
              </a:ext>
            </a:extLst>
          </p:cNvPr>
          <p:cNvSpPr>
            <a:spLocks noGrp="1"/>
          </p:cNvSpPr>
          <p:nvPr>
            <p:ph type="ftr" sz="quarter" idx="3"/>
          </p:nvPr>
        </p:nvSpPr>
        <p:spPr/>
        <p:txBody>
          <a:bodyPr/>
          <a:lstStyle/>
          <a:p>
            <a:r>
              <a:rPr lang="en-US"/>
              <a:t>Security marking: </a:t>
            </a:r>
            <a:r>
              <a:rPr lang="en-US" b="1"/>
              <a:t>PUBLIC</a:t>
            </a:r>
          </a:p>
        </p:txBody>
      </p:sp>
      <p:sp>
        <p:nvSpPr>
          <p:cNvPr id="9" name="Rectangle: Rounded Corners 8">
            <a:extLst>
              <a:ext uri="{FF2B5EF4-FFF2-40B4-BE49-F238E27FC236}">
                <a16:creationId xmlns:a16="http://schemas.microsoft.com/office/drawing/2014/main" id="{029FF768-ECED-E155-9291-20CFDF6ABEF1}"/>
              </a:ext>
            </a:extLst>
          </p:cNvPr>
          <p:cNvSpPr>
            <a:spLocks noGrp="1" noRot="1" noMove="1" noResize="1" noEditPoints="1" noAdjustHandles="1" noChangeArrowheads="1" noChangeShapeType="1"/>
          </p:cNvSpPr>
          <p:nvPr/>
        </p:nvSpPr>
        <p:spPr>
          <a:xfrm>
            <a:off x="287337" y="634931"/>
            <a:ext cx="8569325" cy="869354"/>
          </a:xfrm>
          <a:prstGeom prst="roundRect">
            <a:avLst>
              <a:gd name="adj" fmla="val 10000"/>
            </a:avLst>
          </a:prstGeom>
        </p:spPr>
        <p:style>
          <a:lnRef idx="0">
            <a:schemeClr val="dk1">
              <a:hueOff val="0"/>
              <a:satOff val="0"/>
              <a:lumOff val="0"/>
              <a:alphaOff val="0"/>
            </a:schemeClr>
          </a:lnRef>
          <a:fillRef idx="1">
            <a:schemeClr val="accent4">
              <a:tint val="40000"/>
              <a:hueOff val="0"/>
              <a:satOff val="0"/>
              <a:lumOff val="0"/>
              <a:alphaOff val="0"/>
            </a:schemeClr>
          </a:fillRef>
          <a:effectRef idx="2">
            <a:schemeClr val="accent4">
              <a:tint val="40000"/>
              <a:hueOff val="0"/>
              <a:satOff val="0"/>
              <a:lumOff val="0"/>
              <a:alphaOff val="0"/>
            </a:schemeClr>
          </a:effectRef>
          <a:fontRef idx="minor">
            <a:schemeClr val="dk1">
              <a:hueOff val="0"/>
              <a:satOff val="0"/>
              <a:lumOff val="0"/>
              <a:alphaOff val="0"/>
            </a:schemeClr>
          </a:fontRef>
        </p:style>
      </p:sp>
      <p:grpSp>
        <p:nvGrpSpPr>
          <p:cNvPr id="7" name="Group 6">
            <a:extLst>
              <a:ext uri="{FF2B5EF4-FFF2-40B4-BE49-F238E27FC236}">
                <a16:creationId xmlns:a16="http://schemas.microsoft.com/office/drawing/2014/main" id="{30DA3A0C-5377-B248-0812-27D764579D1A}"/>
              </a:ext>
            </a:extLst>
          </p:cNvPr>
          <p:cNvGrpSpPr>
            <a:grpSpLocks noGrp="1" noUngrp="1" noRot="1" noMove="1" noResize="1"/>
          </p:cNvGrpSpPr>
          <p:nvPr/>
        </p:nvGrpSpPr>
        <p:grpSpPr>
          <a:xfrm>
            <a:off x="550573" y="634931"/>
            <a:ext cx="8274679" cy="896522"/>
            <a:chOff x="550573" y="634931"/>
            <a:chExt cx="8274679" cy="896522"/>
          </a:xfrm>
        </p:grpSpPr>
        <p:sp>
          <p:nvSpPr>
            <p:cNvPr id="10" name="Rectangle 9" descr="Open hand with solid fill">
              <a:extLst>
                <a:ext uri="{FF2B5EF4-FFF2-40B4-BE49-F238E27FC236}">
                  <a16:creationId xmlns:a16="http://schemas.microsoft.com/office/drawing/2014/main" id="{1D3F1346-0215-75D3-CEC4-7B2665319308}"/>
                </a:ext>
              </a:extLst>
            </p:cNvPr>
            <p:cNvSpPr>
              <a:spLocks noGrp="1" noRot="1" noMove="1" noResize="1" noEditPoints="1" noAdjustHandles="1" noChangeArrowheads="1" noChangeShapeType="1"/>
            </p:cNvSpPr>
            <p:nvPr/>
          </p:nvSpPr>
          <p:spPr>
            <a:xfrm>
              <a:off x="550573" y="830536"/>
              <a:ext cx="478612" cy="478145"/>
            </a:xfrm>
            <a:prstGeom prst="rect">
              <a:avLst/>
            </a:prstGeom>
            <a:blipFill>
              <a:blip r:embed="rId2">
                <a:extLst>
                  <a:ext uri="{96DAC541-7B7A-43D3-8B79-37D633B846F1}">
                    <asvg:svgBlip xmlns:asvg="http://schemas.microsoft.com/office/drawing/2016/SVG/main" r:embed="rId3"/>
                  </a:ext>
                </a:extLst>
              </a:blip>
              <a:srcRect/>
              <a:stretch>
                <a:fillRect/>
              </a:stretch>
            </a:blipFill>
          </p:spPr>
          <p:style>
            <a:lnRef idx="0">
              <a:schemeClr val="lt1">
                <a:hueOff val="0"/>
                <a:satOff val="0"/>
                <a:lumOff val="0"/>
                <a:alphaOff val="0"/>
              </a:schemeClr>
            </a:lnRef>
            <a:fillRef idx="3">
              <a:scrgbClr r="0" g="0" b="0"/>
            </a:fillRef>
            <a:effectRef idx="2">
              <a:schemeClr val="accent4">
                <a:hueOff val="-1437793"/>
                <a:satOff val="-11967"/>
                <a:lumOff val="-3529"/>
                <a:alphaOff val="0"/>
              </a:schemeClr>
            </a:effectRef>
            <a:fontRef idx="minor">
              <a:schemeClr val="lt1"/>
            </a:fontRef>
          </p:style>
        </p:sp>
        <p:grpSp>
          <p:nvGrpSpPr>
            <p:cNvPr id="11" name="Group 10">
              <a:extLst>
                <a:ext uri="{FF2B5EF4-FFF2-40B4-BE49-F238E27FC236}">
                  <a16:creationId xmlns:a16="http://schemas.microsoft.com/office/drawing/2014/main" id="{840A8530-88A2-B1C2-A79F-E4BA9ACA126A}"/>
                </a:ext>
              </a:extLst>
            </p:cNvPr>
            <p:cNvGrpSpPr>
              <a:grpSpLocks noGrp="1" noUngrp="1" noRot="1" noMove="1" noResize="1"/>
            </p:cNvGrpSpPr>
            <p:nvPr/>
          </p:nvGrpSpPr>
          <p:grpSpPr>
            <a:xfrm>
              <a:off x="1292423" y="634931"/>
              <a:ext cx="7532829" cy="896522"/>
              <a:chOff x="1005086" y="2243222"/>
              <a:chExt cx="7532829" cy="896522"/>
            </a:xfrm>
          </p:grpSpPr>
          <p:sp>
            <p:nvSpPr>
              <p:cNvPr id="12" name="Rectangle 11">
                <a:extLst>
                  <a:ext uri="{FF2B5EF4-FFF2-40B4-BE49-F238E27FC236}">
                    <a16:creationId xmlns:a16="http://schemas.microsoft.com/office/drawing/2014/main" id="{C5374269-395B-8CE0-54B5-2F84AD3DB52E}"/>
                  </a:ext>
                </a:extLst>
              </p:cNvPr>
              <p:cNvSpPr>
                <a:spLocks noGrp="1" noRot="1" noMove="1" noResize="1" noEditPoints="1" noAdjustHandles="1" noChangeArrowheads="1" noChangeShapeType="1"/>
              </p:cNvSpPr>
              <p:nvPr/>
            </p:nvSpPr>
            <p:spPr>
              <a:xfrm>
                <a:off x="1005086" y="2243222"/>
                <a:ext cx="7532829" cy="89652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3" name="TextBox 12">
                <a:extLst>
                  <a:ext uri="{FF2B5EF4-FFF2-40B4-BE49-F238E27FC236}">
                    <a16:creationId xmlns:a16="http://schemas.microsoft.com/office/drawing/2014/main" id="{0E08F0A6-5D8F-7036-BEC2-D2DC850A4310}"/>
                  </a:ext>
                </a:extLst>
              </p:cNvPr>
              <p:cNvSpPr txBox="1">
                <a:spLocks noGrp="1" noRot="1" noMove="1" noResize="1" noEditPoints="1" noAdjustHandles="1" noChangeArrowheads="1" noChangeShapeType="1"/>
              </p:cNvSpPr>
              <p:nvPr/>
            </p:nvSpPr>
            <p:spPr>
              <a:xfrm>
                <a:off x="1005086" y="2243222"/>
                <a:ext cx="7532829" cy="89652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94882" tIns="94882" rIns="94882" bIns="94882" numCol="1" spcCol="1270" anchor="ctr" anchorCtr="0">
                <a:noAutofit/>
              </a:bodyPr>
              <a:lstStyle/>
              <a:p>
                <a:pPr defTabSz="622300"/>
                <a:r>
                  <a:rPr lang="en-US">
                    <a:latin typeface="Calibri Light"/>
                    <a:cs typeface="Calibri Light"/>
                  </a:rPr>
                  <a:t>Section 3: </a:t>
                </a:r>
                <a:r>
                  <a:rPr lang="en-GB">
                    <a:latin typeface="Calibri Light"/>
                    <a:ea typeface="+mn-lt"/>
                    <a:cs typeface="+mn-lt"/>
                  </a:rPr>
                  <a:t>Outline any other supportive information specific to the applicant and relevant to the course(s) applied for that you think universities/colleges should be aware of.</a:t>
                </a:r>
                <a:endParaRPr lang="en-US">
                  <a:latin typeface="Calibri Light"/>
                  <a:ea typeface="+mn-lt"/>
                  <a:cs typeface="+mn-lt"/>
                </a:endParaRPr>
              </a:p>
            </p:txBody>
          </p:sp>
        </p:grpSp>
      </p:grpSp>
    </p:spTree>
    <p:extLst>
      <p:ext uri="{BB962C8B-B14F-4D97-AF65-F5344CB8AC3E}">
        <p14:creationId xmlns:p14="http://schemas.microsoft.com/office/powerpoint/2010/main" val="61924352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39D97A49-211F-263A-888E-D04BD35480D5}"/>
              </a:ext>
            </a:extLst>
          </p:cNvPr>
          <p:cNvSpPr>
            <a:spLocks noGrp="1"/>
          </p:cNvSpPr>
          <p:nvPr>
            <p:ph idx="1"/>
          </p:nvPr>
        </p:nvSpPr>
        <p:spPr>
          <a:xfrm>
            <a:off x="287337" y="1635125"/>
            <a:ext cx="8569325" cy="3077766"/>
          </a:xfrm>
        </p:spPr>
        <p:txBody>
          <a:bodyPr/>
          <a:lstStyle/>
          <a:p>
            <a:pPr algn="l">
              <a:buFont typeface="Arial" panose="020B0604020202020204" pitchFamily="34" charset="0"/>
              <a:buChar char="•"/>
            </a:pPr>
            <a:r>
              <a:rPr lang="en-GB" sz="2000" b="0" i="0" dirty="0">
                <a:solidFill>
                  <a:srgbClr val="333333"/>
                </a:solidFill>
                <a:effectLst/>
              </a:rPr>
              <a:t>If you’ve been asked to be a referee for an independent applicant you’ll receive an email from us with a password, which allows you to input and submit your reference. </a:t>
            </a:r>
          </a:p>
          <a:p>
            <a:pPr algn="l">
              <a:buFont typeface="Arial" panose="020B0604020202020204" pitchFamily="34" charset="0"/>
              <a:buChar char="•"/>
            </a:pPr>
            <a:r>
              <a:rPr lang="en-GB" sz="2000" b="0" i="0" dirty="0">
                <a:solidFill>
                  <a:srgbClr val="333333"/>
                </a:solidFill>
                <a:effectLst/>
              </a:rPr>
              <a:t>The applicant cannot submit their application to UCAS until a reference is attached. </a:t>
            </a:r>
          </a:p>
          <a:p>
            <a:pPr algn="l">
              <a:buFont typeface="Arial" panose="020B0604020202020204" pitchFamily="34" charset="0"/>
              <a:buChar char="•"/>
            </a:pPr>
            <a:r>
              <a:rPr lang="en-GB" sz="2000" b="0" i="0" dirty="0">
                <a:solidFill>
                  <a:srgbClr val="333333"/>
                </a:solidFill>
                <a:effectLst/>
              </a:rPr>
              <a:t>What you’ll include in the reference will depend on how you know them, and how familiar you are with their plans and experience. </a:t>
            </a:r>
          </a:p>
          <a:p>
            <a:pPr algn="l">
              <a:buFont typeface="Arial" panose="020B0604020202020204" pitchFamily="34" charset="0"/>
              <a:buChar char="•"/>
            </a:pPr>
            <a:r>
              <a:rPr lang="en-GB" sz="2000" b="0" i="0" dirty="0">
                <a:solidFill>
                  <a:srgbClr val="333333"/>
                </a:solidFill>
                <a:effectLst/>
              </a:rPr>
              <a:t>It’s a good idea to speak to them about their application before you write the reference. </a:t>
            </a:r>
          </a:p>
        </p:txBody>
      </p:sp>
      <p:sp>
        <p:nvSpPr>
          <p:cNvPr id="4" name="Title 3">
            <a:extLst>
              <a:ext uri="{FF2B5EF4-FFF2-40B4-BE49-F238E27FC236}">
                <a16:creationId xmlns:a16="http://schemas.microsoft.com/office/drawing/2014/main" id="{DF3862FB-5856-8FEC-B8AE-50685F679F6F}"/>
              </a:ext>
            </a:extLst>
          </p:cNvPr>
          <p:cNvSpPr>
            <a:spLocks noGrp="1"/>
          </p:cNvSpPr>
          <p:nvPr>
            <p:ph type="title"/>
          </p:nvPr>
        </p:nvSpPr>
        <p:spPr/>
        <p:txBody>
          <a:bodyPr/>
          <a:lstStyle/>
          <a:p>
            <a:r>
              <a:rPr lang="en-GB"/>
              <a:t>Additional information </a:t>
            </a:r>
          </a:p>
        </p:txBody>
      </p:sp>
      <p:sp>
        <p:nvSpPr>
          <p:cNvPr id="6" name="Date Placeholder 3">
            <a:extLst>
              <a:ext uri="{FF2B5EF4-FFF2-40B4-BE49-F238E27FC236}">
                <a16:creationId xmlns:a16="http://schemas.microsoft.com/office/drawing/2014/main" id="{71D8BCC9-F93D-4D18-F643-68E296103A4E}"/>
              </a:ext>
            </a:extLst>
          </p:cNvPr>
          <p:cNvSpPr>
            <a:spLocks noGrp="1"/>
          </p:cNvSpPr>
          <p:nvPr>
            <p:ph type="dt" sz="half" idx="2"/>
          </p:nvPr>
        </p:nvSpPr>
        <p:spPr>
          <a:xfrm>
            <a:off x="5963843" y="4865145"/>
            <a:ext cx="2342597" cy="235972"/>
          </a:xfrm>
        </p:spPr>
        <p:txBody>
          <a:bodyPr/>
          <a:lstStyle/>
          <a:p>
            <a:fld id="{E13ED7F5-D386-9F4E-93F6-FF04FAB3DF3D}" type="datetime4">
              <a:rPr lang="en-GB" smtClean="0"/>
              <a:t>30 March 2023</a:t>
            </a:fld>
            <a:endParaRPr lang="en-US"/>
          </a:p>
        </p:txBody>
      </p:sp>
      <p:sp>
        <p:nvSpPr>
          <p:cNvPr id="7" name="Slide Number Placeholder 4">
            <a:extLst>
              <a:ext uri="{FF2B5EF4-FFF2-40B4-BE49-F238E27FC236}">
                <a16:creationId xmlns:a16="http://schemas.microsoft.com/office/drawing/2014/main" id="{041196EB-C15F-F8E3-22A6-914F0F4466DD}"/>
              </a:ext>
            </a:extLst>
          </p:cNvPr>
          <p:cNvSpPr>
            <a:spLocks noGrp="1"/>
          </p:cNvSpPr>
          <p:nvPr>
            <p:ph type="sldNum" sz="quarter" idx="4"/>
          </p:nvPr>
        </p:nvSpPr>
        <p:spPr>
          <a:xfrm>
            <a:off x="8306441" y="4865145"/>
            <a:ext cx="550222" cy="226342"/>
          </a:xfrm>
        </p:spPr>
        <p:txBody>
          <a:bodyPr/>
          <a:lstStyle/>
          <a:p>
            <a:r>
              <a:rPr lang="en-US"/>
              <a:t>|   </a:t>
            </a:r>
            <a:fld id="{D7A593A7-184A-6D43-8A36-702213271FF9}" type="slidenum">
              <a:rPr lang="en-US" smtClean="0"/>
              <a:pPr/>
              <a:t>21</a:t>
            </a:fld>
            <a:endParaRPr lang="en-US"/>
          </a:p>
        </p:txBody>
      </p:sp>
      <p:sp>
        <p:nvSpPr>
          <p:cNvPr id="8" name="Footer Placeholder 5">
            <a:extLst>
              <a:ext uri="{FF2B5EF4-FFF2-40B4-BE49-F238E27FC236}">
                <a16:creationId xmlns:a16="http://schemas.microsoft.com/office/drawing/2014/main" id="{D5FB4466-DAC5-C5BE-8204-21A4328EDBC9}"/>
              </a:ext>
            </a:extLst>
          </p:cNvPr>
          <p:cNvSpPr>
            <a:spLocks noGrp="1"/>
          </p:cNvSpPr>
          <p:nvPr>
            <p:ph type="ftr" sz="quarter" idx="3"/>
          </p:nvPr>
        </p:nvSpPr>
        <p:spPr>
          <a:xfrm>
            <a:off x="287337" y="4865145"/>
            <a:ext cx="4482625" cy="226342"/>
          </a:xfrm>
        </p:spPr>
        <p:txBody>
          <a:bodyPr/>
          <a:lstStyle/>
          <a:p>
            <a:r>
              <a:rPr lang="en-US"/>
              <a:t>Security marking: </a:t>
            </a:r>
            <a:r>
              <a:rPr lang="en-US" b="1"/>
              <a:t>PUBLIC</a:t>
            </a:r>
          </a:p>
        </p:txBody>
      </p:sp>
    </p:spTree>
    <p:extLst>
      <p:ext uri="{BB962C8B-B14F-4D97-AF65-F5344CB8AC3E}">
        <p14:creationId xmlns:p14="http://schemas.microsoft.com/office/powerpoint/2010/main" val="15814389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CE96E68-CEB6-B5E9-8C99-539C717F60BC}"/>
              </a:ext>
            </a:extLst>
          </p:cNvPr>
          <p:cNvSpPr>
            <a:spLocks noGrp="1"/>
          </p:cNvSpPr>
          <p:nvPr>
            <p:ph type="title"/>
          </p:nvPr>
        </p:nvSpPr>
        <p:spPr>
          <a:xfrm>
            <a:off x="287338" y="1282304"/>
            <a:ext cx="8223250" cy="1629945"/>
          </a:xfrm>
        </p:spPr>
        <p:txBody>
          <a:bodyPr wrap="none" anchor="b">
            <a:normAutofit/>
          </a:bodyPr>
          <a:lstStyle/>
          <a:p>
            <a:r>
              <a:rPr lang="en-GB" sz="3800"/>
              <a:t>Additional informational and guidance </a:t>
            </a:r>
            <a:br>
              <a:rPr lang="en-GB" sz="3800" b="0" i="0" u="none" strike="noStrike">
                <a:effectLst/>
              </a:rPr>
            </a:br>
            <a:endParaRPr lang="en-GB" sz="3800"/>
          </a:p>
        </p:txBody>
      </p:sp>
      <p:sp>
        <p:nvSpPr>
          <p:cNvPr id="16" name="Text Placeholder 2">
            <a:extLst>
              <a:ext uri="{FF2B5EF4-FFF2-40B4-BE49-F238E27FC236}">
                <a16:creationId xmlns:a16="http://schemas.microsoft.com/office/drawing/2014/main" id="{68131687-9ED9-14F0-F7E5-9E23CD053F22}"/>
              </a:ext>
            </a:extLst>
          </p:cNvPr>
          <p:cNvSpPr>
            <a:spLocks noGrp="1"/>
          </p:cNvSpPr>
          <p:nvPr>
            <p:ph type="body" idx="1"/>
          </p:nvPr>
        </p:nvSpPr>
        <p:spPr>
          <a:xfrm>
            <a:off x="287338" y="2795403"/>
            <a:ext cx="8569324" cy="276999"/>
          </a:xfrm>
        </p:spPr>
        <p:txBody>
          <a:bodyPr/>
          <a:lstStyle/>
          <a:p>
            <a:r>
              <a:rPr lang="en-GB">
                <a:solidFill>
                  <a:schemeClr val="accent3"/>
                </a:solidFill>
              </a:rPr>
              <a:t>This information and guidance applies to all references. </a:t>
            </a:r>
            <a:endParaRPr lang="en-US">
              <a:solidFill>
                <a:schemeClr val="accent3"/>
              </a:solidFill>
            </a:endParaRPr>
          </a:p>
        </p:txBody>
      </p:sp>
    </p:spTree>
    <p:extLst>
      <p:ext uri="{BB962C8B-B14F-4D97-AF65-F5344CB8AC3E}">
        <p14:creationId xmlns:p14="http://schemas.microsoft.com/office/powerpoint/2010/main" val="93820083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3E31DCA-1679-8D48-0206-1777B2A90F0F}"/>
              </a:ext>
            </a:extLst>
          </p:cNvPr>
          <p:cNvSpPr>
            <a:spLocks noGrp="1"/>
          </p:cNvSpPr>
          <p:nvPr>
            <p:ph idx="1"/>
          </p:nvPr>
        </p:nvSpPr>
        <p:spPr>
          <a:xfrm>
            <a:off x="287337" y="1635125"/>
            <a:ext cx="8569325" cy="2626360"/>
          </a:xfrm>
        </p:spPr>
        <p:txBody>
          <a:bodyPr/>
          <a:lstStyle/>
          <a:p>
            <a:pPr>
              <a:buFont typeface="Arial" panose="020B0604020202020204" pitchFamily="34" charset="0"/>
              <a:buChar char="•"/>
            </a:pPr>
            <a:r>
              <a:rPr lang="en-GB" sz="1600" dirty="0">
                <a:solidFill>
                  <a:srgbClr val="333333"/>
                </a:solidFill>
              </a:rPr>
              <a:t>Total character count for the reference remains 4,000 characters. P</a:t>
            </a:r>
            <a:r>
              <a:rPr lang="en-GB" sz="1600" b="0" i="0" dirty="0">
                <a:solidFill>
                  <a:srgbClr val="333333"/>
                </a:solidFill>
                <a:effectLst/>
              </a:rPr>
              <a:t>lease note, </a:t>
            </a:r>
            <a:r>
              <a:rPr lang="en-GB" sz="1600" b="1" i="0" dirty="0">
                <a:solidFill>
                  <a:srgbClr val="333333"/>
                </a:solidFill>
                <a:effectLst/>
              </a:rPr>
              <a:t>this includes spaces, line breaks and the new </a:t>
            </a:r>
            <a:r>
              <a:rPr lang="en-GB" sz="1600" b="1" dirty="0">
                <a:solidFill>
                  <a:srgbClr val="333333"/>
                </a:solidFill>
              </a:rPr>
              <a:t>section </a:t>
            </a:r>
            <a:r>
              <a:rPr lang="en-GB" sz="1600" b="1" i="0" dirty="0">
                <a:solidFill>
                  <a:srgbClr val="333333"/>
                </a:solidFill>
                <a:effectLst/>
              </a:rPr>
              <a:t>headings. </a:t>
            </a:r>
            <a:endParaRPr lang="en-GB" sz="1600" i="0" dirty="0">
              <a:solidFill>
                <a:srgbClr val="333333"/>
              </a:solidFill>
              <a:effectLst/>
            </a:endParaRPr>
          </a:p>
          <a:p>
            <a:pPr>
              <a:buFont typeface="Arial" panose="020B0604020202020204" pitchFamily="34" charset="0"/>
              <a:buChar char="•"/>
            </a:pPr>
            <a:r>
              <a:rPr lang="en-GB" sz="1600" dirty="0">
                <a:solidFill>
                  <a:srgbClr val="333333"/>
                </a:solidFill>
              </a:rPr>
              <a:t>The total count is for whole reference, there are </a:t>
            </a:r>
            <a:r>
              <a:rPr lang="en-GB" sz="1600" b="1" dirty="0">
                <a:solidFill>
                  <a:srgbClr val="333333"/>
                </a:solidFill>
              </a:rPr>
              <a:t>no individual characters limits for individual sections</a:t>
            </a:r>
            <a:r>
              <a:rPr lang="en-GB" sz="1600" dirty="0">
                <a:solidFill>
                  <a:srgbClr val="333333"/>
                </a:solidFill>
              </a:rPr>
              <a:t>.</a:t>
            </a:r>
          </a:p>
          <a:p>
            <a:pPr>
              <a:buFont typeface="Arial" panose="020B0604020202020204" pitchFamily="34" charset="0"/>
              <a:buChar char="•"/>
            </a:pPr>
            <a:r>
              <a:rPr lang="en-GB" sz="1600" b="0" i="0" dirty="0">
                <a:solidFill>
                  <a:srgbClr val="333333"/>
                </a:solidFill>
                <a:effectLst/>
              </a:rPr>
              <a:t>Character counts may differ if your input has been pasted from another electronic source and/or you have entered non-English characters and/or symbols such as £, €, among others.</a:t>
            </a:r>
            <a:r>
              <a:rPr lang="en-GB" sz="1600" dirty="0">
                <a:solidFill>
                  <a:srgbClr val="333333"/>
                </a:solidFill>
              </a:rPr>
              <a:t> </a:t>
            </a:r>
          </a:p>
          <a:p>
            <a:pPr>
              <a:buFont typeface="Arial" panose="020B0604020202020204" pitchFamily="34" charset="0"/>
              <a:buChar char="•"/>
            </a:pPr>
            <a:r>
              <a:rPr lang="en-GB" sz="1600" b="0" i="0" dirty="0">
                <a:solidFill>
                  <a:srgbClr val="333333"/>
                </a:solidFill>
                <a:effectLst/>
              </a:rPr>
              <a:t>Bold, italics and underlining cannot be used in the reference. </a:t>
            </a:r>
          </a:p>
          <a:p>
            <a:pPr>
              <a:buFont typeface="Arial" panose="020B0604020202020204" pitchFamily="34" charset="0"/>
              <a:buChar char="•"/>
            </a:pPr>
            <a:r>
              <a:rPr lang="en-GB" sz="1600" b="1" i="0" dirty="0">
                <a:solidFill>
                  <a:srgbClr val="333333"/>
                </a:solidFill>
                <a:effectLst/>
              </a:rPr>
              <a:t>All references must be written in English</a:t>
            </a:r>
            <a:r>
              <a:rPr lang="en-GB" sz="1600" dirty="0">
                <a:solidFill>
                  <a:srgbClr val="333333"/>
                </a:solidFill>
              </a:rPr>
              <a:t>, </a:t>
            </a:r>
            <a:r>
              <a:rPr lang="en-GB" sz="1600" b="0" i="0" dirty="0">
                <a:solidFill>
                  <a:srgbClr val="333333"/>
                </a:solidFill>
                <a:effectLst/>
              </a:rPr>
              <a:t>unless the applicant is applying to Welsh universities or colleges and the rest of their application is completed in Welsh</a:t>
            </a:r>
            <a:r>
              <a:rPr lang="en-GB" sz="1600" dirty="0">
                <a:solidFill>
                  <a:srgbClr val="333333"/>
                </a:solidFill>
              </a:rPr>
              <a:t>,</a:t>
            </a:r>
            <a:r>
              <a:rPr lang="en-GB" sz="1600" b="0" i="0" dirty="0">
                <a:solidFill>
                  <a:srgbClr val="333333"/>
                </a:solidFill>
                <a:effectLst/>
              </a:rPr>
              <a:t> in which case the reference can be written in Welsh.</a:t>
            </a:r>
          </a:p>
        </p:txBody>
      </p:sp>
      <p:sp>
        <p:nvSpPr>
          <p:cNvPr id="3" name="Title 2">
            <a:extLst>
              <a:ext uri="{FF2B5EF4-FFF2-40B4-BE49-F238E27FC236}">
                <a16:creationId xmlns:a16="http://schemas.microsoft.com/office/drawing/2014/main" id="{D4E922D5-DEAD-2B11-999F-BFF88EB5AD56}"/>
              </a:ext>
            </a:extLst>
          </p:cNvPr>
          <p:cNvSpPr>
            <a:spLocks noGrp="1"/>
          </p:cNvSpPr>
          <p:nvPr>
            <p:ph type="title"/>
          </p:nvPr>
        </p:nvSpPr>
        <p:spPr/>
        <p:txBody>
          <a:bodyPr/>
          <a:lstStyle/>
          <a:p>
            <a:r>
              <a:rPr lang="en-GB"/>
              <a:t>Characters and format</a:t>
            </a:r>
          </a:p>
        </p:txBody>
      </p:sp>
      <p:sp>
        <p:nvSpPr>
          <p:cNvPr id="4" name="Date Placeholder 3">
            <a:extLst>
              <a:ext uri="{FF2B5EF4-FFF2-40B4-BE49-F238E27FC236}">
                <a16:creationId xmlns:a16="http://schemas.microsoft.com/office/drawing/2014/main" id="{2E1A9B2D-CDCD-31AF-3190-B4479ACFCAB2}"/>
              </a:ext>
            </a:extLst>
          </p:cNvPr>
          <p:cNvSpPr>
            <a:spLocks noGrp="1"/>
          </p:cNvSpPr>
          <p:nvPr>
            <p:ph type="dt" sz="half" idx="2"/>
          </p:nvPr>
        </p:nvSpPr>
        <p:spPr/>
        <p:txBody>
          <a:bodyPr/>
          <a:lstStyle/>
          <a:p>
            <a:fld id="{E13ED7F5-D386-9F4E-93F6-FF04FAB3DF3D}" type="datetime4">
              <a:rPr lang="en-GB" smtClean="0"/>
              <a:t>30 March 2023</a:t>
            </a:fld>
            <a:endParaRPr lang="en-US"/>
          </a:p>
        </p:txBody>
      </p:sp>
      <p:sp>
        <p:nvSpPr>
          <p:cNvPr id="5" name="Slide Number Placeholder 4">
            <a:extLst>
              <a:ext uri="{FF2B5EF4-FFF2-40B4-BE49-F238E27FC236}">
                <a16:creationId xmlns:a16="http://schemas.microsoft.com/office/drawing/2014/main" id="{72D6D60F-96D3-3BCD-FC01-60B5115FB994}"/>
              </a:ext>
            </a:extLst>
          </p:cNvPr>
          <p:cNvSpPr>
            <a:spLocks noGrp="1"/>
          </p:cNvSpPr>
          <p:nvPr>
            <p:ph type="sldNum" sz="quarter" idx="4"/>
          </p:nvPr>
        </p:nvSpPr>
        <p:spPr/>
        <p:txBody>
          <a:bodyPr/>
          <a:lstStyle/>
          <a:p>
            <a:r>
              <a:rPr lang="en-US"/>
              <a:t>|   </a:t>
            </a:r>
            <a:fld id="{D7A593A7-184A-6D43-8A36-702213271FF9}" type="slidenum">
              <a:rPr lang="en-US" smtClean="0"/>
              <a:pPr/>
              <a:t>23</a:t>
            </a:fld>
            <a:endParaRPr lang="en-US"/>
          </a:p>
        </p:txBody>
      </p:sp>
      <p:sp>
        <p:nvSpPr>
          <p:cNvPr id="6" name="Footer Placeholder 5">
            <a:extLst>
              <a:ext uri="{FF2B5EF4-FFF2-40B4-BE49-F238E27FC236}">
                <a16:creationId xmlns:a16="http://schemas.microsoft.com/office/drawing/2014/main" id="{9450D554-9CCD-964B-2108-D5A0678C92EA}"/>
              </a:ext>
            </a:extLst>
          </p:cNvPr>
          <p:cNvSpPr>
            <a:spLocks noGrp="1"/>
          </p:cNvSpPr>
          <p:nvPr>
            <p:ph type="ftr" sz="quarter" idx="3"/>
          </p:nvPr>
        </p:nvSpPr>
        <p:spPr/>
        <p:txBody>
          <a:bodyPr/>
          <a:lstStyle/>
          <a:p>
            <a:r>
              <a:rPr lang="en-US"/>
              <a:t>Security marking: </a:t>
            </a:r>
            <a:r>
              <a:rPr lang="en-US" b="1"/>
              <a:t>PUBLIC</a:t>
            </a:r>
          </a:p>
        </p:txBody>
      </p:sp>
    </p:spTree>
    <p:extLst>
      <p:ext uri="{BB962C8B-B14F-4D97-AF65-F5344CB8AC3E}">
        <p14:creationId xmlns:p14="http://schemas.microsoft.com/office/powerpoint/2010/main" val="182376822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8172834-0EE4-70D1-72DF-FF748E966B02}"/>
              </a:ext>
            </a:extLst>
          </p:cNvPr>
          <p:cNvSpPr>
            <a:spLocks noGrp="1"/>
          </p:cNvSpPr>
          <p:nvPr>
            <p:ph idx="1"/>
          </p:nvPr>
        </p:nvSpPr>
        <p:spPr>
          <a:xfrm>
            <a:off x="287338" y="1513185"/>
            <a:ext cx="8228012" cy="2558264"/>
          </a:xfrm>
        </p:spPr>
        <p:txBody>
          <a:bodyPr vert="horz" lIns="0" tIns="0" rIns="0" bIns="0" rtlCol="0" anchor="t">
            <a:spAutoFit/>
          </a:bodyPr>
          <a:lstStyle/>
          <a:p>
            <a:pPr>
              <a:buFont typeface="Arial" panose="020B0604020202020204" pitchFamily="34" charset="0"/>
              <a:buChar char="•"/>
            </a:pPr>
            <a:r>
              <a:rPr lang="en-GB" sz="1600" b="0" i="0">
                <a:solidFill>
                  <a:srgbClr val="333333"/>
                </a:solidFill>
                <a:effectLst/>
                <a:ea typeface="Roboto Light"/>
                <a:cs typeface="Roboto Light"/>
              </a:rPr>
              <a:t>When writing a reference for any applicant, including those outside the UK, please remember that under the Data Protection Act 2018 </a:t>
            </a:r>
            <a:r>
              <a:rPr lang="en-GB" sz="1600" b="1" i="0">
                <a:solidFill>
                  <a:srgbClr val="333333"/>
                </a:solidFill>
                <a:effectLst/>
                <a:ea typeface="Roboto Light"/>
                <a:cs typeface="Roboto Light"/>
              </a:rPr>
              <a:t>the applicant can ask for a copy of the reference and any other personal information we have about them</a:t>
            </a:r>
            <a:r>
              <a:rPr lang="en-GB" sz="1600" b="0" i="0">
                <a:solidFill>
                  <a:srgbClr val="333333"/>
                </a:solidFill>
                <a:effectLst/>
                <a:ea typeface="Roboto Light"/>
                <a:cs typeface="Roboto Light"/>
              </a:rPr>
              <a:t>. </a:t>
            </a:r>
          </a:p>
          <a:p>
            <a:pPr>
              <a:lnSpc>
                <a:spcPct val="107000"/>
              </a:lnSpc>
              <a:spcAft>
                <a:spcPts val="800"/>
              </a:spcAft>
              <a:buFont typeface="Arial" panose="020B0604020202020204" pitchFamily="34" charset="0"/>
              <a:buChar char="•"/>
            </a:pPr>
            <a:r>
              <a:rPr lang="en-GB" sz="1600">
                <a:solidFill>
                  <a:srgbClr val="333333"/>
                </a:solidFill>
                <a:ea typeface="Roboto Light"/>
                <a:cs typeface="Roboto Light"/>
              </a:rPr>
              <a:t>Ticking ‘no information to enter’ for this section in the adviser portal will highlight to universities and colleges that no information has been supplied under these headings.</a:t>
            </a:r>
          </a:p>
          <a:p>
            <a:pPr>
              <a:buFont typeface="Arial" panose="020B0604020202020204" pitchFamily="34" charset="0"/>
              <a:buChar char="•"/>
            </a:pPr>
            <a:r>
              <a:rPr lang="en-GB" sz="1600" b="0" i="0">
                <a:solidFill>
                  <a:srgbClr val="333333"/>
                </a:solidFill>
                <a:effectLst/>
                <a:ea typeface="Roboto Light"/>
                <a:cs typeface="Roboto Light"/>
              </a:rPr>
              <a:t>Don’t forget, the reference is not your only opportunity to provide information about your applicants. Universities and colleges welcome further dialogue with </a:t>
            </a:r>
            <a:r>
              <a:rPr lang="en-GB" sz="1600">
                <a:solidFill>
                  <a:srgbClr val="333333"/>
                </a:solidFill>
                <a:ea typeface="Roboto Light"/>
                <a:cs typeface="Roboto Light"/>
              </a:rPr>
              <a:t>referees and</a:t>
            </a:r>
            <a:r>
              <a:rPr lang="en-GB" sz="1600" b="0" i="0">
                <a:solidFill>
                  <a:srgbClr val="333333"/>
                </a:solidFill>
                <a:effectLst/>
                <a:ea typeface="Roboto Light"/>
                <a:cs typeface="Roboto Light"/>
              </a:rPr>
              <a:t> would urge schools and colleges to inform them of any changes to the applicant’s profile or circumstances that occur after the point of application. </a:t>
            </a:r>
            <a:endParaRPr lang="en-GB" sz="1600" i="0">
              <a:solidFill>
                <a:srgbClr val="333333"/>
              </a:solidFill>
              <a:effectLst/>
              <a:ea typeface="Roboto Light"/>
              <a:cs typeface="Roboto Light"/>
            </a:endParaRPr>
          </a:p>
        </p:txBody>
      </p:sp>
      <p:sp>
        <p:nvSpPr>
          <p:cNvPr id="3" name="Title 2">
            <a:extLst>
              <a:ext uri="{FF2B5EF4-FFF2-40B4-BE49-F238E27FC236}">
                <a16:creationId xmlns:a16="http://schemas.microsoft.com/office/drawing/2014/main" id="{AB4B4482-CA1E-F313-0A04-A3A6257015AD}"/>
              </a:ext>
            </a:extLst>
          </p:cNvPr>
          <p:cNvSpPr>
            <a:spLocks noGrp="1"/>
          </p:cNvSpPr>
          <p:nvPr>
            <p:ph type="title"/>
          </p:nvPr>
        </p:nvSpPr>
        <p:spPr/>
        <p:txBody>
          <a:bodyPr/>
          <a:lstStyle/>
          <a:p>
            <a:r>
              <a:rPr lang="en-GB"/>
              <a:t>Key information </a:t>
            </a:r>
          </a:p>
        </p:txBody>
      </p:sp>
      <p:sp>
        <p:nvSpPr>
          <p:cNvPr id="4" name="Date Placeholder 3">
            <a:extLst>
              <a:ext uri="{FF2B5EF4-FFF2-40B4-BE49-F238E27FC236}">
                <a16:creationId xmlns:a16="http://schemas.microsoft.com/office/drawing/2014/main" id="{05705595-7705-99CF-71F8-B7FF7F0C33DA}"/>
              </a:ext>
            </a:extLst>
          </p:cNvPr>
          <p:cNvSpPr>
            <a:spLocks noGrp="1"/>
          </p:cNvSpPr>
          <p:nvPr>
            <p:ph type="dt" sz="half" idx="2"/>
          </p:nvPr>
        </p:nvSpPr>
        <p:spPr/>
        <p:txBody>
          <a:bodyPr/>
          <a:lstStyle/>
          <a:p>
            <a:fld id="{E13ED7F5-D386-9F4E-93F6-FF04FAB3DF3D}" type="datetime4">
              <a:rPr lang="en-GB" smtClean="0"/>
              <a:t>30 March 2023</a:t>
            </a:fld>
            <a:endParaRPr lang="en-US"/>
          </a:p>
        </p:txBody>
      </p:sp>
      <p:sp>
        <p:nvSpPr>
          <p:cNvPr id="5" name="Slide Number Placeholder 4">
            <a:extLst>
              <a:ext uri="{FF2B5EF4-FFF2-40B4-BE49-F238E27FC236}">
                <a16:creationId xmlns:a16="http://schemas.microsoft.com/office/drawing/2014/main" id="{6E2E3B22-9827-642D-0061-68E1458B440D}"/>
              </a:ext>
            </a:extLst>
          </p:cNvPr>
          <p:cNvSpPr>
            <a:spLocks noGrp="1"/>
          </p:cNvSpPr>
          <p:nvPr>
            <p:ph type="sldNum" sz="quarter" idx="4"/>
          </p:nvPr>
        </p:nvSpPr>
        <p:spPr/>
        <p:txBody>
          <a:bodyPr/>
          <a:lstStyle/>
          <a:p>
            <a:r>
              <a:rPr lang="en-US"/>
              <a:t>|   </a:t>
            </a:r>
            <a:fld id="{D7A593A7-184A-6D43-8A36-702213271FF9}" type="slidenum">
              <a:rPr lang="en-US" smtClean="0"/>
              <a:pPr/>
              <a:t>24</a:t>
            </a:fld>
            <a:endParaRPr lang="en-US"/>
          </a:p>
        </p:txBody>
      </p:sp>
      <p:sp>
        <p:nvSpPr>
          <p:cNvPr id="6" name="Footer Placeholder 5">
            <a:extLst>
              <a:ext uri="{FF2B5EF4-FFF2-40B4-BE49-F238E27FC236}">
                <a16:creationId xmlns:a16="http://schemas.microsoft.com/office/drawing/2014/main" id="{DBCC89A1-5E3E-58B0-5D79-C72847DA4AC6}"/>
              </a:ext>
            </a:extLst>
          </p:cNvPr>
          <p:cNvSpPr>
            <a:spLocks noGrp="1"/>
          </p:cNvSpPr>
          <p:nvPr>
            <p:ph type="ftr" sz="quarter" idx="3"/>
          </p:nvPr>
        </p:nvSpPr>
        <p:spPr/>
        <p:txBody>
          <a:bodyPr/>
          <a:lstStyle/>
          <a:p>
            <a:r>
              <a:rPr lang="en-US"/>
              <a:t>Security marking: </a:t>
            </a:r>
            <a:r>
              <a:rPr lang="en-US" b="1"/>
              <a:t>PUBLIC</a:t>
            </a:r>
          </a:p>
        </p:txBody>
      </p:sp>
    </p:spTree>
    <p:extLst>
      <p:ext uri="{BB962C8B-B14F-4D97-AF65-F5344CB8AC3E}">
        <p14:creationId xmlns:p14="http://schemas.microsoft.com/office/powerpoint/2010/main" val="395098214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CE96E68-CEB6-B5E9-8C99-539C717F60BC}"/>
              </a:ext>
            </a:extLst>
          </p:cNvPr>
          <p:cNvSpPr>
            <a:spLocks noGrp="1"/>
          </p:cNvSpPr>
          <p:nvPr>
            <p:ph type="title"/>
          </p:nvPr>
        </p:nvSpPr>
        <p:spPr>
          <a:xfrm>
            <a:off x="287338" y="1282304"/>
            <a:ext cx="8223250" cy="1629945"/>
          </a:xfrm>
        </p:spPr>
        <p:txBody>
          <a:bodyPr wrap="none" anchor="b">
            <a:normAutofit/>
          </a:bodyPr>
          <a:lstStyle/>
          <a:p>
            <a:r>
              <a:rPr lang="en-GB" sz="3800"/>
              <a:t>Further information  </a:t>
            </a:r>
            <a:br>
              <a:rPr lang="en-GB" sz="3800"/>
            </a:br>
            <a:endParaRPr lang="en-GB" sz="3800"/>
          </a:p>
        </p:txBody>
      </p:sp>
      <p:sp>
        <p:nvSpPr>
          <p:cNvPr id="16" name="Text Placeholder 2">
            <a:extLst>
              <a:ext uri="{FF2B5EF4-FFF2-40B4-BE49-F238E27FC236}">
                <a16:creationId xmlns:a16="http://schemas.microsoft.com/office/drawing/2014/main" id="{68131687-9ED9-14F0-F7E5-9E23CD053F22}"/>
              </a:ext>
            </a:extLst>
          </p:cNvPr>
          <p:cNvSpPr>
            <a:spLocks noGrp="1"/>
          </p:cNvSpPr>
          <p:nvPr>
            <p:ph type="body" idx="1"/>
          </p:nvPr>
        </p:nvSpPr>
        <p:spPr>
          <a:xfrm>
            <a:off x="287338" y="2795403"/>
            <a:ext cx="8569324" cy="933589"/>
          </a:xfrm>
        </p:spPr>
        <p:txBody>
          <a:bodyPr vert="horz" lIns="0" tIns="0" rIns="0" bIns="0" rtlCol="0" anchor="t">
            <a:spAutoFit/>
          </a:bodyPr>
          <a:lstStyle/>
          <a:p>
            <a:r>
              <a:rPr lang="en-GB" dirty="0">
                <a:solidFill>
                  <a:schemeClr val="accent3"/>
                </a:solidFill>
                <a:ea typeface="Roboto Light"/>
                <a:cs typeface="Roboto Light"/>
              </a:rPr>
              <a:t>Please ensure you </a:t>
            </a:r>
            <a:r>
              <a:rPr lang="en-GB" dirty="0">
                <a:solidFill>
                  <a:srgbClr val="FF0000"/>
                </a:solidFill>
                <a:ea typeface="Roboto Light"/>
                <a:cs typeface="Roboto Light"/>
                <a:hlinkClick r:id="rId2">
                  <a:extLst>
                    <a:ext uri="{A12FA001-AC4F-418D-AE19-62706E023703}">
                      <ahyp:hlinkClr xmlns:ahyp="http://schemas.microsoft.com/office/drawing/2018/hyperlinkcolor" val="tx"/>
                    </a:ext>
                  </a:extLst>
                </a:hlinkClick>
              </a:rPr>
              <a:t>sign up</a:t>
            </a:r>
            <a:r>
              <a:rPr lang="en-GB" dirty="0">
                <a:solidFill>
                  <a:srgbClr val="FF0000"/>
                </a:solidFill>
                <a:ea typeface="Roboto Light"/>
                <a:cs typeface="Roboto Light"/>
              </a:rPr>
              <a:t> </a:t>
            </a:r>
            <a:r>
              <a:rPr lang="en-GB" dirty="0">
                <a:solidFill>
                  <a:schemeClr val="accent3"/>
                </a:solidFill>
                <a:ea typeface="Roboto Light"/>
                <a:cs typeface="Roboto Light"/>
              </a:rPr>
              <a:t>for UCAS updates to be kept up-to-date with the latest advice and guidance. </a:t>
            </a:r>
            <a:endParaRPr lang="en-GB" dirty="0">
              <a:solidFill>
                <a:schemeClr val="accent3"/>
              </a:solidFill>
            </a:endParaRPr>
          </a:p>
          <a:p>
            <a:endParaRPr lang="en-US" dirty="0"/>
          </a:p>
        </p:txBody>
      </p:sp>
    </p:spTree>
    <p:extLst>
      <p:ext uri="{BB962C8B-B14F-4D97-AF65-F5344CB8AC3E}">
        <p14:creationId xmlns:p14="http://schemas.microsoft.com/office/powerpoint/2010/main" val="295710640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AEC244F-E082-4E4F-A1EC-FD5894EFF4B3}"/>
              </a:ext>
            </a:extLst>
          </p:cNvPr>
          <p:cNvSpPr>
            <a:spLocks noGrp="1"/>
          </p:cNvSpPr>
          <p:nvPr>
            <p:ph type="dt" sz="half" idx="2"/>
          </p:nvPr>
        </p:nvSpPr>
        <p:spPr/>
        <p:txBody>
          <a:bodyPr/>
          <a:lstStyle/>
          <a:p>
            <a:fld id="{F84D988E-9C91-5F48-87DB-536CAAFE0145}" type="datetime4">
              <a:rPr lang="en-GB" smtClean="0"/>
              <a:t>30 March 2023</a:t>
            </a:fld>
            <a:endParaRPr lang="en-US"/>
          </a:p>
        </p:txBody>
      </p:sp>
      <p:sp>
        <p:nvSpPr>
          <p:cNvPr id="6" name="Slide Number Placeholder 5">
            <a:extLst>
              <a:ext uri="{FF2B5EF4-FFF2-40B4-BE49-F238E27FC236}">
                <a16:creationId xmlns:a16="http://schemas.microsoft.com/office/drawing/2014/main" id="{F080C7E1-A346-144E-9C02-203A7614D364}"/>
              </a:ext>
            </a:extLst>
          </p:cNvPr>
          <p:cNvSpPr>
            <a:spLocks noGrp="1"/>
          </p:cNvSpPr>
          <p:nvPr>
            <p:ph type="sldNum" sz="quarter" idx="4"/>
          </p:nvPr>
        </p:nvSpPr>
        <p:spPr/>
        <p:txBody>
          <a:bodyPr/>
          <a:lstStyle/>
          <a:p>
            <a:r>
              <a:rPr lang="en-US"/>
              <a:t>|   </a:t>
            </a:r>
            <a:fld id="{D7A593A7-184A-6D43-8A36-702213271FF9}" type="slidenum">
              <a:rPr lang="en-US" smtClean="0"/>
              <a:pPr/>
              <a:t>26</a:t>
            </a:fld>
            <a:endParaRPr lang="en-US"/>
          </a:p>
        </p:txBody>
      </p:sp>
      <p:sp>
        <p:nvSpPr>
          <p:cNvPr id="5" name="Footer Placeholder 4">
            <a:extLst>
              <a:ext uri="{FF2B5EF4-FFF2-40B4-BE49-F238E27FC236}">
                <a16:creationId xmlns:a16="http://schemas.microsoft.com/office/drawing/2014/main" id="{291B13AF-47A8-C447-A665-820ACA93A35E}"/>
              </a:ext>
            </a:extLst>
          </p:cNvPr>
          <p:cNvSpPr>
            <a:spLocks noGrp="1"/>
          </p:cNvSpPr>
          <p:nvPr>
            <p:ph type="ftr" sz="quarter" idx="3"/>
          </p:nvPr>
        </p:nvSpPr>
        <p:spPr/>
        <p:txBody>
          <a:bodyPr/>
          <a:lstStyle/>
          <a:p>
            <a:r>
              <a:rPr lang="en-US"/>
              <a:t>Security marking: </a:t>
            </a:r>
            <a:r>
              <a:rPr lang="en-US" b="1"/>
              <a:t>PUBLIC</a:t>
            </a:r>
          </a:p>
        </p:txBody>
      </p:sp>
      <p:sp>
        <p:nvSpPr>
          <p:cNvPr id="16" name="TextBox 15">
            <a:extLst>
              <a:ext uri="{FF2B5EF4-FFF2-40B4-BE49-F238E27FC236}">
                <a16:creationId xmlns:a16="http://schemas.microsoft.com/office/drawing/2014/main" id="{71347C2B-6479-6CD1-615E-8CC595A52253}"/>
              </a:ext>
            </a:extLst>
          </p:cNvPr>
          <p:cNvSpPr txBox="1"/>
          <p:nvPr/>
        </p:nvSpPr>
        <p:spPr>
          <a:xfrm>
            <a:off x="564129" y="341354"/>
            <a:ext cx="6761512" cy="5539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000" b="1">
                <a:cs typeface="Calibri"/>
              </a:rPr>
              <a:t>Information and guidance for advisers</a:t>
            </a:r>
            <a:endParaRPr lang="en-US" sz="2400"/>
          </a:p>
        </p:txBody>
      </p:sp>
      <p:pic>
        <p:nvPicPr>
          <p:cNvPr id="7" name="Picture 10">
            <a:extLst>
              <a:ext uri="{FF2B5EF4-FFF2-40B4-BE49-F238E27FC236}">
                <a16:creationId xmlns:a16="http://schemas.microsoft.com/office/drawing/2014/main" id="{196B286C-CBBE-06C0-7F12-73853FB6AB6A}"/>
              </a:ext>
            </a:extLst>
          </p:cNvPr>
          <p:cNvPicPr>
            <a:picLocks noChangeAspect="1"/>
          </p:cNvPicPr>
          <p:nvPr/>
        </p:nvPicPr>
        <p:blipFill>
          <a:blip r:embed="rId2"/>
          <a:stretch>
            <a:fillRect/>
          </a:stretch>
        </p:blipFill>
        <p:spPr>
          <a:xfrm>
            <a:off x="4471988" y="2471738"/>
            <a:ext cx="200025" cy="200025"/>
          </a:xfrm>
          <a:prstGeom prst="rect">
            <a:avLst/>
          </a:prstGeom>
        </p:spPr>
      </p:pic>
      <p:grpSp>
        <p:nvGrpSpPr>
          <p:cNvPr id="17" name="Group 16">
            <a:extLst>
              <a:ext uri="{FF2B5EF4-FFF2-40B4-BE49-F238E27FC236}">
                <a16:creationId xmlns:a16="http://schemas.microsoft.com/office/drawing/2014/main" id="{F7238196-885F-3310-D462-52C74AB296A2}"/>
              </a:ext>
            </a:extLst>
          </p:cNvPr>
          <p:cNvGrpSpPr/>
          <p:nvPr/>
        </p:nvGrpSpPr>
        <p:grpSpPr>
          <a:xfrm>
            <a:off x="412750" y="1175508"/>
            <a:ext cx="8353338" cy="3485570"/>
            <a:chOff x="949756" y="1175508"/>
            <a:chExt cx="7816332" cy="3077499"/>
          </a:xfrm>
        </p:grpSpPr>
        <p:sp>
          <p:nvSpPr>
            <p:cNvPr id="3" name="TextBox 2">
              <a:extLst>
                <a:ext uri="{FF2B5EF4-FFF2-40B4-BE49-F238E27FC236}">
                  <a16:creationId xmlns:a16="http://schemas.microsoft.com/office/drawing/2014/main" id="{FDE303A8-459E-E24B-AFB2-B69C7D235B9A}"/>
                </a:ext>
              </a:extLst>
            </p:cNvPr>
            <p:cNvSpPr txBox="1"/>
            <p:nvPr/>
          </p:nvSpPr>
          <p:spPr>
            <a:xfrm>
              <a:off x="1491290" y="1175508"/>
              <a:ext cx="7274798" cy="3077499"/>
            </a:xfrm>
            <a:prstGeom prst="rect">
              <a:avLst/>
            </a:prstGeom>
            <a:noFill/>
          </p:spPr>
          <p:txBody>
            <a:bodyPr wrap="square" lIns="68580" tIns="34290" rIns="68580" bIns="3429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350" b="1" dirty="0">
                  <a:solidFill>
                    <a:srgbClr val="FF3399"/>
                  </a:solidFill>
                  <a:latin typeface="Calibri"/>
                  <a:ea typeface="Roboto"/>
                  <a:cs typeface="Roboto"/>
                </a:rPr>
                <a:t>Monthly newsletters</a:t>
              </a:r>
              <a:endParaRPr lang="en-GB" sz="1350" b="1" dirty="0">
                <a:solidFill>
                  <a:srgbClr val="FF3399"/>
                </a:solidFill>
                <a:latin typeface="Calibri"/>
                <a:ea typeface="Roboto" panose="02000000000000000000" pitchFamily="2" charset="0"/>
                <a:cs typeface="Roboto"/>
              </a:endParaRPr>
            </a:p>
            <a:p>
              <a:r>
                <a:rPr lang="en-GB" sz="1200" dirty="0">
                  <a:latin typeface="Calibri"/>
                  <a:ea typeface="Roboto"/>
                  <a:cs typeface="Roboto"/>
                </a:rPr>
                <a:t>Advisers can stay up-to-date with all the latest news and guidance by signing up at </a:t>
              </a:r>
              <a:r>
                <a:rPr lang="en-GB" sz="1200" b="1" dirty="0">
                  <a:latin typeface="Calibri"/>
                  <a:ea typeface="Roboto"/>
                  <a:cs typeface="Roboto"/>
                  <a:hlinkClick r:id="rId3"/>
                </a:rPr>
                <a:t>ucas.com/adviser-updates</a:t>
              </a:r>
              <a:r>
                <a:rPr lang="en-GB" sz="1200" dirty="0">
                  <a:latin typeface="Calibri"/>
                  <a:ea typeface="Roboto"/>
                  <a:cs typeface="Roboto"/>
                </a:rPr>
                <a:t>.</a:t>
              </a:r>
            </a:p>
            <a:p>
              <a:endParaRPr lang="en-GB" sz="1200" dirty="0">
                <a:latin typeface="Calibri"/>
                <a:ea typeface="Roboto"/>
                <a:cs typeface="Roboto"/>
              </a:endParaRPr>
            </a:p>
            <a:p>
              <a:endParaRPr lang="en-GB" sz="1200" dirty="0">
                <a:solidFill>
                  <a:srgbClr val="FF0000"/>
                </a:solidFill>
                <a:latin typeface="Calibri"/>
                <a:ea typeface="Roboto" panose="02000000000000000000" pitchFamily="2" charset="0"/>
                <a:cs typeface="Calibri"/>
              </a:endParaRPr>
            </a:p>
            <a:p>
              <a:r>
                <a:rPr lang="en-GB" sz="1350" b="1" dirty="0">
                  <a:solidFill>
                    <a:srgbClr val="FF3399"/>
                  </a:solidFill>
                  <a:latin typeface="Calibri"/>
                  <a:ea typeface="Roboto"/>
                  <a:cs typeface="Roboto"/>
                </a:rPr>
                <a:t>Adviser Live sessions	</a:t>
              </a:r>
            </a:p>
            <a:p>
              <a:r>
                <a:rPr lang="en-GB" sz="1200" dirty="0">
                  <a:solidFill>
                    <a:srgbClr val="1F2834"/>
                  </a:solidFill>
                  <a:latin typeface="Calibri"/>
                  <a:ea typeface="Roboto"/>
                  <a:cs typeface="Roboto"/>
                </a:rPr>
                <a:t>Our regular live studio sessions feature expert speakers from different sectors exploring all student pathways. Take a look at our upcoming events on </a:t>
              </a:r>
              <a:r>
                <a:rPr lang="en-GB" sz="1200" b="1" dirty="0">
                  <a:solidFill>
                    <a:srgbClr val="1F2834"/>
                  </a:solidFill>
                  <a:latin typeface="Calibri"/>
                  <a:ea typeface="Roboto"/>
                  <a:cs typeface="Roboto"/>
                  <a:hlinkClick r:id="rId4"/>
                </a:rPr>
                <a:t>ucas.com/adviser-lives</a:t>
              </a:r>
              <a:r>
                <a:rPr lang="en-GB" sz="1200" dirty="0">
                  <a:solidFill>
                    <a:srgbClr val="1F2834"/>
                  </a:solidFill>
                  <a:latin typeface="Calibri"/>
                  <a:ea typeface="Roboto"/>
                  <a:cs typeface="Roboto"/>
                </a:rPr>
                <a:t>.</a:t>
              </a:r>
            </a:p>
            <a:p>
              <a:endParaRPr lang="en-GB" sz="1200" dirty="0">
                <a:solidFill>
                  <a:srgbClr val="000000"/>
                </a:solidFill>
                <a:latin typeface="Calibri"/>
                <a:ea typeface="Roboto" panose="02000000000000000000" pitchFamily="2" charset="0"/>
                <a:cs typeface="Roboto"/>
              </a:endParaRPr>
            </a:p>
            <a:p>
              <a:endParaRPr lang="en-GB" sz="1200" dirty="0">
                <a:solidFill>
                  <a:srgbClr val="000000"/>
                </a:solidFill>
                <a:latin typeface="Calibri"/>
                <a:ea typeface="Roboto" panose="02000000000000000000" pitchFamily="2" charset="0"/>
                <a:cs typeface="Roboto"/>
              </a:endParaRPr>
            </a:p>
            <a:p>
              <a:r>
                <a:rPr lang="en-GB" sz="1350" b="1" dirty="0">
                  <a:solidFill>
                    <a:srgbClr val="FF3399"/>
                  </a:solidFill>
                  <a:ea typeface="+mn-lt"/>
                  <a:cs typeface="+mn-lt"/>
                </a:rPr>
                <a:t>Training and conferences</a:t>
              </a:r>
            </a:p>
            <a:p>
              <a:r>
                <a:rPr lang="en-GB" sz="1200" dirty="0">
                  <a:ea typeface="+mn-lt"/>
                  <a:cs typeface="+mn-lt"/>
                </a:rPr>
                <a:t>We host dedicated events, conferences, and professional development sessions for teachers and advisers right across the year – everything needed to help advisers help their students: </a:t>
              </a:r>
              <a:r>
                <a:rPr lang="en-GB" sz="1200" b="1" dirty="0">
                  <a:ea typeface="+mn-lt"/>
                  <a:cs typeface="+mn-lt"/>
                  <a:hlinkClick r:id="rId5"/>
                </a:rPr>
                <a:t>ucas.com/advisers/training</a:t>
              </a:r>
              <a:r>
                <a:rPr lang="en-GB" sz="1200" dirty="0">
                  <a:ea typeface="+mn-lt"/>
                  <a:cs typeface="+mn-lt"/>
                </a:rPr>
                <a:t>.</a:t>
              </a:r>
              <a:endParaRPr lang="en-GB" sz="1350" dirty="0">
                <a:ea typeface="+mn-lt"/>
                <a:cs typeface="+mn-lt"/>
              </a:endParaRPr>
            </a:p>
            <a:p>
              <a:endParaRPr lang="en-GB" sz="1200" dirty="0">
                <a:solidFill>
                  <a:srgbClr val="000000"/>
                </a:solidFill>
                <a:latin typeface="Calibri"/>
                <a:ea typeface="Roboto" panose="02000000000000000000" pitchFamily="2" charset="0"/>
                <a:cs typeface="Roboto" panose="02000000000000000000" pitchFamily="2" charset="0"/>
              </a:endParaRPr>
            </a:p>
            <a:p>
              <a:endParaRPr lang="en-GB" sz="1200" dirty="0">
                <a:solidFill>
                  <a:srgbClr val="000000"/>
                </a:solidFill>
                <a:latin typeface="Calibri"/>
                <a:ea typeface="Roboto" panose="02000000000000000000" pitchFamily="2" charset="0"/>
                <a:cs typeface="Roboto" panose="02000000000000000000" pitchFamily="2" charset="0"/>
              </a:endParaRPr>
            </a:p>
            <a:p>
              <a:r>
                <a:rPr lang="en-GB" sz="1350" b="1" dirty="0">
                  <a:solidFill>
                    <a:srgbClr val="FF3399"/>
                  </a:solidFill>
                  <a:latin typeface="Calibri"/>
                  <a:ea typeface="Roboto"/>
                  <a:cs typeface="Roboto"/>
                </a:rPr>
                <a:t>ucas.com/advisers</a:t>
              </a:r>
              <a:endParaRPr lang="en-GB" sz="1350" b="1" dirty="0">
                <a:solidFill>
                  <a:srgbClr val="FF3399"/>
                </a:solidFill>
                <a:latin typeface="Calibri"/>
                <a:ea typeface="Roboto" panose="02000000000000000000" pitchFamily="2" charset="0"/>
                <a:cs typeface="Roboto"/>
              </a:endParaRPr>
            </a:p>
            <a:p>
              <a:r>
                <a:rPr lang="en-GB" sz="1200" dirty="0">
                  <a:ea typeface="+mn-lt"/>
                  <a:cs typeface="+mn-lt"/>
                </a:rPr>
                <a:t>There is a dedicated area for advisers on ucas.com. Here you’ll find all our latest news, events, and a variety of guides and resources to help plan career guidance sessions and provide support throughout the whole application cycle: </a:t>
              </a:r>
              <a:r>
                <a:rPr lang="en-GB" sz="1200" b="1" dirty="0">
                  <a:ea typeface="+mn-lt"/>
                  <a:cs typeface="+mn-lt"/>
                  <a:hlinkClick r:id="rId6"/>
                </a:rPr>
                <a:t>ucas.com/advisers</a:t>
              </a:r>
              <a:r>
                <a:rPr lang="en-GB" sz="1200" dirty="0">
                  <a:ea typeface="+mn-lt"/>
                  <a:cs typeface="+mn-lt"/>
                </a:rPr>
                <a:t>.</a:t>
              </a:r>
              <a:endParaRPr lang="en-GB" sz="1350" dirty="0"/>
            </a:p>
          </p:txBody>
        </p:sp>
        <p:grpSp>
          <p:nvGrpSpPr>
            <p:cNvPr id="20" name="Group 19">
              <a:extLst>
                <a:ext uri="{FF2B5EF4-FFF2-40B4-BE49-F238E27FC236}">
                  <a16:creationId xmlns:a16="http://schemas.microsoft.com/office/drawing/2014/main" id="{27290C43-8069-BEA1-6F50-6297E4D893F7}"/>
                </a:ext>
              </a:extLst>
            </p:cNvPr>
            <p:cNvGrpSpPr/>
            <p:nvPr/>
          </p:nvGrpSpPr>
          <p:grpSpPr>
            <a:xfrm>
              <a:off x="986269" y="2656208"/>
              <a:ext cx="375342" cy="375342"/>
              <a:chOff x="4394085" y="3080648"/>
              <a:chExt cx="500456" cy="500456"/>
            </a:xfrm>
            <a:solidFill>
              <a:schemeClr val="accent5"/>
            </a:solidFill>
          </p:grpSpPr>
          <p:sp>
            <p:nvSpPr>
              <p:cNvPr id="21" name="Oval 20">
                <a:extLst>
                  <a:ext uri="{FF2B5EF4-FFF2-40B4-BE49-F238E27FC236}">
                    <a16:creationId xmlns:a16="http://schemas.microsoft.com/office/drawing/2014/main" id="{EFD136D6-F6CD-A234-3AF1-7B99732C8778}"/>
                  </a:ext>
                </a:extLst>
              </p:cNvPr>
              <p:cNvSpPr/>
              <p:nvPr/>
            </p:nvSpPr>
            <p:spPr>
              <a:xfrm>
                <a:off x="4394085" y="3080648"/>
                <a:ext cx="500456" cy="5004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sz="1350"/>
              </a:p>
            </p:txBody>
          </p:sp>
          <p:pic>
            <p:nvPicPr>
              <p:cNvPr id="22" name="Picture 21">
                <a:extLst>
                  <a:ext uri="{FF2B5EF4-FFF2-40B4-BE49-F238E27FC236}">
                    <a16:creationId xmlns:a16="http://schemas.microsoft.com/office/drawing/2014/main" id="{4F71A032-2028-5D0D-5D37-D8D2C70DA29B}"/>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4497295" y="3192024"/>
                <a:ext cx="294036" cy="294036"/>
              </a:xfrm>
              <a:prstGeom prst="rect">
                <a:avLst/>
              </a:prstGeom>
              <a:grpFill/>
            </p:spPr>
          </p:pic>
        </p:grpSp>
        <p:grpSp>
          <p:nvGrpSpPr>
            <p:cNvPr id="14" name="Group 13">
              <a:extLst>
                <a:ext uri="{FF2B5EF4-FFF2-40B4-BE49-F238E27FC236}">
                  <a16:creationId xmlns:a16="http://schemas.microsoft.com/office/drawing/2014/main" id="{0E0EA60B-A139-8137-78B0-8F3206147E23}"/>
                </a:ext>
              </a:extLst>
            </p:cNvPr>
            <p:cNvGrpSpPr/>
            <p:nvPr/>
          </p:nvGrpSpPr>
          <p:grpSpPr>
            <a:xfrm>
              <a:off x="951970" y="1203833"/>
              <a:ext cx="375342" cy="375342"/>
              <a:chOff x="951970" y="1203833"/>
              <a:chExt cx="375342" cy="375342"/>
            </a:xfrm>
          </p:grpSpPr>
          <p:sp>
            <p:nvSpPr>
              <p:cNvPr id="30" name="Oval 29">
                <a:extLst>
                  <a:ext uri="{FF2B5EF4-FFF2-40B4-BE49-F238E27FC236}">
                    <a16:creationId xmlns:a16="http://schemas.microsoft.com/office/drawing/2014/main" id="{1BFD890A-6AB0-968D-CF50-860A942D7396}"/>
                  </a:ext>
                </a:extLst>
              </p:cNvPr>
              <p:cNvSpPr/>
              <p:nvPr/>
            </p:nvSpPr>
            <p:spPr>
              <a:xfrm>
                <a:off x="951970" y="1203833"/>
                <a:ext cx="375342" cy="37534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sz="1350"/>
              </a:p>
            </p:txBody>
          </p:sp>
          <p:pic>
            <p:nvPicPr>
              <p:cNvPr id="28" name="Picture 28">
                <a:extLst>
                  <a:ext uri="{FF2B5EF4-FFF2-40B4-BE49-F238E27FC236}">
                    <a16:creationId xmlns:a16="http://schemas.microsoft.com/office/drawing/2014/main" id="{D59F2CBA-894D-ECEE-D81D-C9C9925ED128}"/>
                  </a:ext>
                </a:extLst>
              </p:cNvPr>
              <p:cNvPicPr>
                <a:picLocks noChangeAspect="1"/>
              </p:cNvPicPr>
              <p:nvPr/>
            </p:nvPicPr>
            <p:blipFill>
              <a:blip r:embed="rId8"/>
              <a:stretch>
                <a:fillRect/>
              </a:stretch>
            </p:blipFill>
            <p:spPr>
              <a:xfrm>
                <a:off x="1028699" y="1283816"/>
                <a:ext cx="228600" cy="221456"/>
              </a:xfrm>
              <a:prstGeom prst="rect">
                <a:avLst/>
              </a:prstGeom>
            </p:spPr>
          </p:pic>
        </p:grpSp>
        <p:grpSp>
          <p:nvGrpSpPr>
            <p:cNvPr id="8" name="Group 7">
              <a:extLst>
                <a:ext uri="{FF2B5EF4-FFF2-40B4-BE49-F238E27FC236}">
                  <a16:creationId xmlns:a16="http://schemas.microsoft.com/office/drawing/2014/main" id="{2560C559-BB57-581A-D8E7-2AD16AA64676}"/>
                </a:ext>
              </a:extLst>
            </p:cNvPr>
            <p:cNvGrpSpPr/>
            <p:nvPr/>
          </p:nvGrpSpPr>
          <p:grpSpPr>
            <a:xfrm>
              <a:off x="949756" y="1859180"/>
              <a:ext cx="375342" cy="375342"/>
              <a:chOff x="4394085" y="2461185"/>
              <a:chExt cx="500456" cy="500456"/>
            </a:xfrm>
            <a:solidFill>
              <a:schemeClr val="accent3"/>
            </a:solidFill>
          </p:grpSpPr>
          <p:sp>
            <p:nvSpPr>
              <p:cNvPr id="9" name="Oval 8">
                <a:extLst>
                  <a:ext uri="{FF2B5EF4-FFF2-40B4-BE49-F238E27FC236}">
                    <a16:creationId xmlns:a16="http://schemas.microsoft.com/office/drawing/2014/main" id="{AB18E816-B453-1236-0B9C-F99631A0A611}"/>
                  </a:ext>
                </a:extLst>
              </p:cNvPr>
              <p:cNvSpPr/>
              <p:nvPr/>
            </p:nvSpPr>
            <p:spPr>
              <a:xfrm>
                <a:off x="4394085" y="2461185"/>
                <a:ext cx="500456" cy="5004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sz="1350"/>
              </a:p>
            </p:txBody>
          </p:sp>
          <p:pic>
            <p:nvPicPr>
              <p:cNvPr id="10" name="Picture 9">
                <a:extLst>
                  <a:ext uri="{FF2B5EF4-FFF2-40B4-BE49-F238E27FC236}">
                    <a16:creationId xmlns:a16="http://schemas.microsoft.com/office/drawing/2014/main" id="{F605BC8D-0FFF-287B-109B-DBBB05EC58CD}"/>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a:off x="4499342" y="2572561"/>
                <a:ext cx="294036" cy="294036"/>
              </a:xfrm>
              <a:prstGeom prst="rect">
                <a:avLst/>
              </a:prstGeom>
              <a:grpFill/>
            </p:spPr>
          </p:pic>
        </p:grpSp>
        <p:grpSp>
          <p:nvGrpSpPr>
            <p:cNvPr id="15" name="Group 14">
              <a:extLst>
                <a:ext uri="{FF2B5EF4-FFF2-40B4-BE49-F238E27FC236}">
                  <a16:creationId xmlns:a16="http://schemas.microsoft.com/office/drawing/2014/main" id="{F0645057-35A6-566C-3B4E-4102276A7AEF}"/>
                </a:ext>
              </a:extLst>
            </p:cNvPr>
            <p:cNvGrpSpPr/>
            <p:nvPr/>
          </p:nvGrpSpPr>
          <p:grpSpPr>
            <a:xfrm>
              <a:off x="953152" y="3531350"/>
              <a:ext cx="375342" cy="375342"/>
              <a:chOff x="953152" y="3531350"/>
              <a:chExt cx="375342" cy="375342"/>
            </a:xfrm>
          </p:grpSpPr>
          <p:sp>
            <p:nvSpPr>
              <p:cNvPr id="11" name="Oval 10">
                <a:extLst>
                  <a:ext uri="{FF2B5EF4-FFF2-40B4-BE49-F238E27FC236}">
                    <a16:creationId xmlns:a16="http://schemas.microsoft.com/office/drawing/2014/main" id="{74A91368-9403-82A3-6471-40B048B440E6}"/>
                  </a:ext>
                </a:extLst>
              </p:cNvPr>
              <p:cNvSpPr/>
              <p:nvPr/>
            </p:nvSpPr>
            <p:spPr>
              <a:xfrm>
                <a:off x="953152" y="3531350"/>
                <a:ext cx="375342" cy="375342"/>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sz="1350"/>
              </a:p>
            </p:txBody>
          </p:sp>
          <p:pic>
            <p:nvPicPr>
              <p:cNvPr id="12" name="Picture 12">
                <a:extLst>
                  <a:ext uri="{FF2B5EF4-FFF2-40B4-BE49-F238E27FC236}">
                    <a16:creationId xmlns:a16="http://schemas.microsoft.com/office/drawing/2014/main" id="{0A89C28F-DD59-0BBF-0849-BD51B911DD02}"/>
                  </a:ext>
                </a:extLst>
              </p:cNvPr>
              <p:cNvPicPr>
                <a:picLocks noChangeAspect="1"/>
              </p:cNvPicPr>
              <p:nvPr/>
            </p:nvPicPr>
            <p:blipFill>
              <a:blip r:embed="rId2"/>
              <a:stretch>
                <a:fillRect/>
              </a:stretch>
            </p:blipFill>
            <p:spPr>
              <a:xfrm>
                <a:off x="1042988" y="3621383"/>
                <a:ext cx="200025" cy="200025"/>
              </a:xfrm>
              <a:prstGeom prst="rect">
                <a:avLst/>
              </a:prstGeom>
            </p:spPr>
          </p:pic>
        </p:grpSp>
      </p:grpSp>
    </p:spTree>
    <p:extLst>
      <p:ext uri="{BB962C8B-B14F-4D97-AF65-F5344CB8AC3E}">
        <p14:creationId xmlns:p14="http://schemas.microsoft.com/office/powerpoint/2010/main" val="29437421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D48A4023-24F9-5E1B-B83B-B3028309826D}"/>
              </a:ext>
            </a:extLst>
          </p:cNvPr>
          <p:cNvSpPr>
            <a:spLocks noGrp="1"/>
          </p:cNvSpPr>
          <p:nvPr>
            <p:ph type="dt" sz="half" idx="2"/>
          </p:nvPr>
        </p:nvSpPr>
        <p:spPr/>
        <p:txBody>
          <a:bodyPr/>
          <a:lstStyle/>
          <a:p>
            <a:fld id="{59F323AB-CA4F-FD4D-A9F9-7AB88D73544A}" type="datetime4">
              <a:rPr lang="en-GB" smtClean="0"/>
              <a:t>30 March 2023</a:t>
            </a:fld>
            <a:endParaRPr lang="en-US"/>
          </a:p>
        </p:txBody>
      </p:sp>
      <p:sp>
        <p:nvSpPr>
          <p:cNvPr id="7" name="Slide Number Placeholder 6">
            <a:extLst>
              <a:ext uri="{FF2B5EF4-FFF2-40B4-BE49-F238E27FC236}">
                <a16:creationId xmlns:a16="http://schemas.microsoft.com/office/drawing/2014/main" id="{429F9352-FCFD-4E85-B3BD-574EDC83BBC6}"/>
              </a:ext>
            </a:extLst>
          </p:cNvPr>
          <p:cNvSpPr>
            <a:spLocks noGrp="1"/>
          </p:cNvSpPr>
          <p:nvPr>
            <p:ph type="sldNum" sz="quarter" idx="4"/>
          </p:nvPr>
        </p:nvSpPr>
        <p:spPr/>
        <p:txBody>
          <a:bodyPr/>
          <a:lstStyle/>
          <a:p>
            <a:r>
              <a:rPr lang="en-US"/>
              <a:t>|   </a:t>
            </a:r>
            <a:fld id="{D7A593A7-184A-6D43-8A36-702213271FF9}" type="slidenum">
              <a:rPr lang="en-US" smtClean="0"/>
              <a:pPr/>
              <a:t>3</a:t>
            </a:fld>
            <a:endParaRPr lang="en-US"/>
          </a:p>
        </p:txBody>
      </p:sp>
      <p:sp>
        <p:nvSpPr>
          <p:cNvPr id="6" name="Footer Placeholder 5">
            <a:extLst>
              <a:ext uri="{FF2B5EF4-FFF2-40B4-BE49-F238E27FC236}">
                <a16:creationId xmlns:a16="http://schemas.microsoft.com/office/drawing/2014/main" id="{5189925A-AF9A-B1D0-8871-5AAA3E352DF3}"/>
              </a:ext>
            </a:extLst>
          </p:cNvPr>
          <p:cNvSpPr>
            <a:spLocks noGrp="1"/>
          </p:cNvSpPr>
          <p:nvPr>
            <p:ph type="ftr" sz="quarter" idx="3"/>
          </p:nvPr>
        </p:nvSpPr>
        <p:spPr>
          <a:xfrm>
            <a:off x="5348514" y="4879590"/>
            <a:ext cx="4482625" cy="226342"/>
          </a:xfrm>
        </p:spPr>
        <p:txBody>
          <a:bodyPr/>
          <a:lstStyle/>
          <a:p>
            <a:r>
              <a:rPr lang="en-US"/>
              <a:t>Security marking: </a:t>
            </a:r>
            <a:r>
              <a:rPr lang="en-US" b="1"/>
              <a:t>PUBLIC</a:t>
            </a:r>
          </a:p>
        </p:txBody>
      </p:sp>
      <p:sp>
        <p:nvSpPr>
          <p:cNvPr id="9" name="Content Placeholder 8">
            <a:extLst>
              <a:ext uri="{FF2B5EF4-FFF2-40B4-BE49-F238E27FC236}">
                <a16:creationId xmlns:a16="http://schemas.microsoft.com/office/drawing/2014/main" id="{A54CF3FD-14E9-FE79-7506-2F5BB7603449}"/>
              </a:ext>
            </a:extLst>
          </p:cNvPr>
          <p:cNvSpPr>
            <a:spLocks noGrp="1"/>
          </p:cNvSpPr>
          <p:nvPr>
            <p:ph type="body" sz="quarter" idx="12"/>
          </p:nvPr>
        </p:nvSpPr>
        <p:spPr>
          <a:xfrm>
            <a:off x="5419472" y="685800"/>
            <a:ext cx="3431337" cy="3847207"/>
          </a:xfrm>
        </p:spPr>
        <p:txBody>
          <a:bodyPr/>
          <a:lstStyle/>
          <a:p>
            <a:pPr marL="0" indent="0" algn="l">
              <a:buNone/>
            </a:pPr>
            <a:r>
              <a:rPr lang="en-GB" sz="1500" b="0" i="0">
                <a:solidFill>
                  <a:srgbClr val="333333"/>
                </a:solidFill>
                <a:effectLst/>
              </a:rPr>
              <a:t>The Future of Undergraduate Admissions report builds on the findings of Reimagining UK Admissions from 2021. It highlights UCAS' continued engagement and ongoing progress with admission reform, including:</a:t>
            </a:r>
            <a:endParaRPr lang="en-GB" sz="1500">
              <a:solidFill>
                <a:srgbClr val="333333"/>
              </a:solidFill>
            </a:endParaRPr>
          </a:p>
          <a:p>
            <a:pPr algn="l">
              <a:buFont typeface="Arial" panose="020B0604020202020204" pitchFamily="34" charset="0"/>
              <a:buChar char="•"/>
            </a:pPr>
            <a:r>
              <a:rPr lang="en-GB" sz="1500" b="0" i="0">
                <a:solidFill>
                  <a:srgbClr val="333333"/>
                </a:solidFill>
                <a:effectLst/>
              </a:rPr>
              <a:t>references</a:t>
            </a:r>
          </a:p>
          <a:p>
            <a:pPr algn="l">
              <a:buFont typeface="Arial" panose="020B0604020202020204" pitchFamily="34" charset="0"/>
              <a:buChar char="•"/>
            </a:pPr>
            <a:r>
              <a:rPr lang="en-GB" sz="1500" b="0" i="0">
                <a:solidFill>
                  <a:srgbClr val="333333"/>
                </a:solidFill>
                <a:effectLst/>
              </a:rPr>
              <a:t>personal statements</a:t>
            </a:r>
          </a:p>
          <a:p>
            <a:pPr algn="l">
              <a:buFont typeface="Arial" panose="020B0604020202020204" pitchFamily="34" charset="0"/>
              <a:buChar char="•"/>
            </a:pPr>
            <a:r>
              <a:rPr lang="en-GB" sz="1500" b="0" i="0">
                <a:solidFill>
                  <a:srgbClr val="333333"/>
                </a:solidFill>
                <a:effectLst/>
              </a:rPr>
              <a:t>grades on entry</a:t>
            </a:r>
          </a:p>
          <a:p>
            <a:pPr algn="l">
              <a:buFont typeface="Arial" panose="020B0604020202020204" pitchFamily="34" charset="0"/>
              <a:buChar char="•"/>
            </a:pPr>
            <a:r>
              <a:rPr lang="en-GB" sz="1500" b="0" i="0">
                <a:solidFill>
                  <a:srgbClr val="333333"/>
                </a:solidFill>
                <a:effectLst/>
              </a:rPr>
              <a:t>personalisation </a:t>
            </a:r>
          </a:p>
          <a:p>
            <a:pPr algn="l">
              <a:buFont typeface="Arial" panose="020B0604020202020204" pitchFamily="34" charset="0"/>
              <a:buChar char="•"/>
            </a:pPr>
            <a:r>
              <a:rPr lang="en-GB" sz="1500" b="0" i="0">
                <a:solidFill>
                  <a:srgbClr val="333333"/>
                </a:solidFill>
                <a:effectLst/>
              </a:rPr>
              <a:t>widening access and participation </a:t>
            </a:r>
          </a:p>
          <a:p>
            <a:pPr marL="0" indent="0" algn="l">
              <a:buNone/>
            </a:pPr>
            <a:r>
              <a:rPr lang="en-GB" sz="1500" b="0" i="0">
                <a:solidFill>
                  <a:srgbClr val="333333"/>
                </a:solidFill>
                <a:effectLst/>
              </a:rPr>
              <a:t>Read the latest </a:t>
            </a:r>
            <a:r>
              <a:rPr lang="en-GB" sz="1500" b="0" i="0">
                <a:solidFill>
                  <a:srgbClr val="333333"/>
                </a:solidFill>
                <a:effectLst/>
                <a:hlinkClick r:id="rId3"/>
              </a:rPr>
              <a:t>report</a:t>
            </a:r>
            <a:r>
              <a:rPr lang="en-GB" sz="1500" b="0" i="0">
                <a:solidFill>
                  <a:srgbClr val="333333"/>
                </a:solidFill>
                <a:effectLst/>
              </a:rPr>
              <a:t>, </a:t>
            </a:r>
            <a:r>
              <a:rPr lang="en-GB" sz="1500">
                <a:solidFill>
                  <a:srgbClr val="333333"/>
                </a:solidFill>
              </a:rPr>
              <a:t>i</a:t>
            </a:r>
            <a:r>
              <a:rPr lang="en-GB" sz="1500" b="0" i="0">
                <a:solidFill>
                  <a:srgbClr val="333333"/>
                </a:solidFill>
                <a:effectLst/>
              </a:rPr>
              <a:t>f you have any questions, comments or thoughts regarding potential reforms which you’d like to share with us, please email </a:t>
            </a:r>
            <a:r>
              <a:rPr lang="en-GB" sz="1500">
                <a:solidFill>
                  <a:srgbClr val="E00023"/>
                </a:solidFill>
              </a:rPr>
              <a:t>reform@ucas.ac.uk</a:t>
            </a:r>
            <a:endParaRPr lang="en-GB" sz="1500">
              <a:solidFill>
                <a:srgbClr val="333333"/>
              </a:solidFill>
            </a:endParaRPr>
          </a:p>
        </p:txBody>
      </p:sp>
      <p:pic>
        <p:nvPicPr>
          <p:cNvPr id="19" name="Picture 18">
            <a:extLst>
              <a:ext uri="{FF2B5EF4-FFF2-40B4-BE49-F238E27FC236}">
                <a16:creationId xmlns:a16="http://schemas.microsoft.com/office/drawing/2014/main" id="{995829B1-C0AD-71CB-FB63-0884D6248F4C}"/>
              </a:ext>
            </a:extLst>
          </p:cNvPr>
          <p:cNvPicPr>
            <a:picLocks noChangeAspect="1"/>
          </p:cNvPicPr>
          <p:nvPr/>
        </p:nvPicPr>
        <p:blipFill>
          <a:blip r:embed="rId4"/>
          <a:stretch>
            <a:fillRect/>
          </a:stretch>
        </p:blipFill>
        <p:spPr>
          <a:xfrm>
            <a:off x="0" y="-295"/>
            <a:ext cx="5235819" cy="5143500"/>
          </a:xfrm>
          <a:prstGeom prst="rect">
            <a:avLst/>
          </a:prstGeom>
        </p:spPr>
      </p:pic>
    </p:spTree>
    <p:extLst>
      <p:ext uri="{BB962C8B-B14F-4D97-AF65-F5344CB8AC3E}">
        <p14:creationId xmlns:p14="http://schemas.microsoft.com/office/powerpoint/2010/main" val="24523131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7D4925-AEC8-66B9-EDB4-E2B1D51DF345}"/>
              </a:ext>
            </a:extLst>
          </p:cNvPr>
          <p:cNvSpPr>
            <a:spLocks noGrp="1"/>
          </p:cNvSpPr>
          <p:nvPr>
            <p:ph type="title"/>
          </p:nvPr>
        </p:nvSpPr>
        <p:spPr>
          <a:xfrm>
            <a:off x="287338" y="120905"/>
            <a:ext cx="7610869" cy="1019027"/>
          </a:xfrm>
        </p:spPr>
        <p:txBody>
          <a:bodyPr/>
          <a:lstStyle/>
          <a:p>
            <a:r>
              <a:rPr lang="en-GB"/>
              <a:t>Background to the changes </a:t>
            </a:r>
          </a:p>
        </p:txBody>
      </p:sp>
      <p:sp>
        <p:nvSpPr>
          <p:cNvPr id="3" name="Content Placeholder 2" descr="lued ">
            <a:extLst>
              <a:ext uri="{FF2B5EF4-FFF2-40B4-BE49-F238E27FC236}">
                <a16:creationId xmlns:a16="http://schemas.microsoft.com/office/drawing/2014/main" id="{76633CD3-9C95-911A-3E9E-890B7A2B68F6}"/>
              </a:ext>
            </a:extLst>
          </p:cNvPr>
          <p:cNvSpPr>
            <a:spLocks noGrp="1"/>
          </p:cNvSpPr>
          <p:nvPr>
            <p:ph sz="half" idx="1"/>
          </p:nvPr>
        </p:nvSpPr>
        <p:spPr>
          <a:xfrm>
            <a:off x="287338" y="1279779"/>
            <a:ext cx="8569325" cy="2800767"/>
          </a:xfrm>
        </p:spPr>
        <p:txBody>
          <a:bodyPr vert="horz" lIns="0" tIns="0" rIns="0" bIns="0" rtlCol="0" anchor="t">
            <a:spAutoFit/>
          </a:bodyPr>
          <a:lstStyle/>
          <a:p>
            <a:pPr>
              <a:buFont typeface="Arial" panose="020B0604020202020204" pitchFamily="34" charset="0"/>
              <a:buChar char="•"/>
            </a:pPr>
            <a:r>
              <a:rPr lang="en-GB" sz="1800">
                <a:solidFill>
                  <a:srgbClr val="333333"/>
                </a:solidFill>
                <a:ea typeface="Roboto Light"/>
                <a:cs typeface="Roboto Light"/>
              </a:rPr>
              <a:t>The reference is </a:t>
            </a:r>
            <a:r>
              <a:rPr lang="en-GB" sz="1800">
                <a:ea typeface="Roboto Light"/>
                <a:cs typeface="Roboto Light"/>
              </a:rPr>
              <a:t>useful to share information about an applicant to help universities and colleges make selection decisions or plan support for a student post-enrolment. </a:t>
            </a:r>
            <a:endParaRPr lang="en-GB" sz="1800"/>
          </a:p>
          <a:p>
            <a:pPr>
              <a:buFont typeface="Arial" panose="020B0604020202020204" pitchFamily="34" charset="0"/>
              <a:buChar char="•"/>
            </a:pPr>
            <a:r>
              <a:rPr lang="en-GB" sz="1800">
                <a:solidFill>
                  <a:srgbClr val="333333"/>
                </a:solidFill>
                <a:ea typeface="Roboto Light"/>
                <a:cs typeface="Roboto Light"/>
              </a:rPr>
              <a:t>University and colleges have told us i</a:t>
            </a:r>
            <a:r>
              <a:rPr lang="en-GB" sz="1800">
                <a:ea typeface="Roboto Light"/>
                <a:cs typeface="Roboto Light"/>
              </a:rPr>
              <a:t>n the current free text format it’s becoming challenging to meaningfully compare applicants using the academic references, as content varies significantly. </a:t>
            </a:r>
            <a:endParaRPr lang="en-GB" sz="1800"/>
          </a:p>
          <a:p>
            <a:pPr>
              <a:buFont typeface="Arial" panose="020B0604020202020204" pitchFamily="34" charset="0"/>
              <a:buChar char="•"/>
            </a:pPr>
            <a:r>
              <a:rPr lang="en-GB" sz="1800">
                <a:ea typeface="Roboto Light"/>
                <a:cs typeface="Roboto Light"/>
              </a:rPr>
              <a:t>References can include long subjective descriptions of applicants, lengthy subject reports, or long descriptions of a centre’s achievements that offer little insight into the applicant. </a:t>
            </a:r>
            <a:endParaRPr lang="en-GB" sz="1800"/>
          </a:p>
          <a:p>
            <a:pPr>
              <a:buFont typeface="Arial" panose="020B0604020202020204" pitchFamily="34" charset="0"/>
              <a:buChar char="•"/>
            </a:pPr>
            <a:r>
              <a:rPr lang="en-GB" sz="1800">
                <a:solidFill>
                  <a:srgbClr val="333333"/>
                </a:solidFill>
                <a:ea typeface="Roboto Light"/>
                <a:cs typeface="Roboto Light"/>
              </a:rPr>
              <a:t>This i</a:t>
            </a:r>
            <a:r>
              <a:rPr lang="en-GB" sz="1800">
                <a:ea typeface="Roboto Light"/>
                <a:cs typeface="Roboto Light"/>
              </a:rPr>
              <a:t>nconsistent approach is minimising potential for comparison, and significant time is being invested by advisers </a:t>
            </a:r>
            <a:r>
              <a:rPr lang="en-GB" sz="1800" kern="100">
                <a:effectLst/>
                <a:latin typeface="Calibri" panose="020F0502020204030204" pitchFamily="34" charset="0"/>
                <a:ea typeface="Calibri" panose="020F0502020204030204" pitchFamily="34" charset="0"/>
                <a:cs typeface="Times New Roman" panose="02020603050405020304" pitchFamily="18" charset="0"/>
              </a:rPr>
              <a:t>–</a:t>
            </a:r>
            <a:r>
              <a:rPr lang="en-GB" sz="1800">
                <a:ea typeface="Roboto Light"/>
                <a:cs typeface="Roboto Light"/>
              </a:rPr>
              <a:t> but not always on what adds value. </a:t>
            </a:r>
            <a:endParaRPr lang="en-GB" sz="1800"/>
          </a:p>
        </p:txBody>
      </p:sp>
      <p:sp>
        <p:nvSpPr>
          <p:cNvPr id="5" name="Date Placeholder 4">
            <a:extLst>
              <a:ext uri="{FF2B5EF4-FFF2-40B4-BE49-F238E27FC236}">
                <a16:creationId xmlns:a16="http://schemas.microsoft.com/office/drawing/2014/main" id="{E64DD034-639E-067A-05F5-A4FBD342E83C}"/>
              </a:ext>
            </a:extLst>
          </p:cNvPr>
          <p:cNvSpPr>
            <a:spLocks noGrp="1"/>
          </p:cNvSpPr>
          <p:nvPr>
            <p:ph type="dt" sz="half" idx="10"/>
          </p:nvPr>
        </p:nvSpPr>
        <p:spPr/>
        <p:txBody>
          <a:bodyPr/>
          <a:lstStyle/>
          <a:p>
            <a:fld id="{E13ED7F5-D386-9F4E-93F6-FF04FAB3DF3D}" type="datetime4">
              <a:rPr lang="en-GB" smtClean="0"/>
              <a:t>30 March 2023</a:t>
            </a:fld>
            <a:endParaRPr lang="en-US"/>
          </a:p>
        </p:txBody>
      </p:sp>
      <p:sp>
        <p:nvSpPr>
          <p:cNvPr id="6" name="Slide Number Placeholder 5">
            <a:extLst>
              <a:ext uri="{FF2B5EF4-FFF2-40B4-BE49-F238E27FC236}">
                <a16:creationId xmlns:a16="http://schemas.microsoft.com/office/drawing/2014/main" id="{790F00B0-CAF8-FA58-F5EB-CB6662195578}"/>
              </a:ext>
            </a:extLst>
          </p:cNvPr>
          <p:cNvSpPr>
            <a:spLocks noGrp="1"/>
          </p:cNvSpPr>
          <p:nvPr>
            <p:ph type="sldNum" sz="quarter" idx="4"/>
          </p:nvPr>
        </p:nvSpPr>
        <p:spPr/>
        <p:txBody>
          <a:bodyPr/>
          <a:lstStyle/>
          <a:p>
            <a:r>
              <a:rPr lang="en-US"/>
              <a:t>|   </a:t>
            </a:r>
            <a:fld id="{D7A593A7-184A-6D43-8A36-702213271FF9}" type="slidenum">
              <a:rPr lang="en-US" smtClean="0"/>
              <a:pPr/>
              <a:t>4</a:t>
            </a:fld>
            <a:endParaRPr lang="en-US"/>
          </a:p>
        </p:txBody>
      </p:sp>
      <p:sp>
        <p:nvSpPr>
          <p:cNvPr id="7" name="Footer Placeholder 6">
            <a:extLst>
              <a:ext uri="{FF2B5EF4-FFF2-40B4-BE49-F238E27FC236}">
                <a16:creationId xmlns:a16="http://schemas.microsoft.com/office/drawing/2014/main" id="{7D53B3B4-3D73-D600-D381-32994F326282}"/>
              </a:ext>
            </a:extLst>
          </p:cNvPr>
          <p:cNvSpPr>
            <a:spLocks noGrp="1"/>
          </p:cNvSpPr>
          <p:nvPr>
            <p:ph type="ftr" sz="quarter" idx="3"/>
          </p:nvPr>
        </p:nvSpPr>
        <p:spPr/>
        <p:txBody>
          <a:bodyPr/>
          <a:lstStyle/>
          <a:p>
            <a:r>
              <a:rPr lang="en-US"/>
              <a:t>Security marking: </a:t>
            </a:r>
            <a:r>
              <a:rPr lang="en-US" b="1"/>
              <a:t>PUBLIC</a:t>
            </a:r>
          </a:p>
        </p:txBody>
      </p:sp>
    </p:spTree>
    <p:extLst>
      <p:ext uri="{BB962C8B-B14F-4D97-AF65-F5344CB8AC3E}">
        <p14:creationId xmlns:p14="http://schemas.microsoft.com/office/powerpoint/2010/main" val="33980347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645B80-4CCD-575C-C0B6-BA9DD22B5809}"/>
              </a:ext>
            </a:extLst>
          </p:cNvPr>
          <p:cNvSpPr>
            <a:spLocks noGrp="1"/>
          </p:cNvSpPr>
          <p:nvPr>
            <p:ph type="title"/>
          </p:nvPr>
        </p:nvSpPr>
        <p:spPr>
          <a:xfrm>
            <a:off x="287338" y="223381"/>
            <a:ext cx="7610869" cy="1019027"/>
          </a:xfrm>
        </p:spPr>
        <p:txBody>
          <a:bodyPr/>
          <a:lstStyle/>
          <a:p>
            <a:r>
              <a:rPr lang="en-GB"/>
              <a:t>Reference reform for 2024 entry</a:t>
            </a:r>
          </a:p>
        </p:txBody>
      </p:sp>
      <p:sp>
        <p:nvSpPr>
          <p:cNvPr id="3" name="Content Placeholder 2">
            <a:extLst>
              <a:ext uri="{FF2B5EF4-FFF2-40B4-BE49-F238E27FC236}">
                <a16:creationId xmlns:a16="http://schemas.microsoft.com/office/drawing/2014/main" id="{2FD12DF9-72BE-7A15-37AC-D258AF128108}"/>
              </a:ext>
            </a:extLst>
          </p:cNvPr>
          <p:cNvSpPr>
            <a:spLocks noGrp="1"/>
          </p:cNvSpPr>
          <p:nvPr>
            <p:ph sz="half" idx="1"/>
          </p:nvPr>
        </p:nvSpPr>
        <p:spPr>
          <a:xfrm>
            <a:off x="287338" y="1366861"/>
            <a:ext cx="8569325" cy="3570208"/>
          </a:xfrm>
        </p:spPr>
        <p:txBody>
          <a:bodyPr vert="horz" lIns="0" tIns="0" rIns="0" bIns="0" rtlCol="0" anchor="t">
            <a:spAutoFit/>
          </a:bodyPr>
          <a:lstStyle/>
          <a:p>
            <a:pPr marL="0" indent="0">
              <a:buNone/>
            </a:pPr>
            <a:r>
              <a:rPr lang="en-GB" sz="1600" b="0" i="0" dirty="0">
                <a:solidFill>
                  <a:srgbClr val="333333"/>
                </a:solidFill>
                <a:effectLst/>
                <a:ea typeface="Roboto Light"/>
                <a:cs typeface="Roboto Light"/>
              </a:rPr>
              <a:t>The free text approach is being replaced </a:t>
            </a:r>
            <a:r>
              <a:rPr lang="en-GB" sz="1600" i="0" dirty="0">
                <a:solidFill>
                  <a:srgbClr val="333333"/>
                </a:solidFill>
                <a:effectLst/>
                <a:ea typeface="Roboto Light"/>
                <a:cs typeface="Roboto Light"/>
              </a:rPr>
              <a:t>with</a:t>
            </a:r>
            <a:r>
              <a:rPr lang="en-GB" sz="1600" b="1" i="0" dirty="0">
                <a:solidFill>
                  <a:srgbClr val="333333"/>
                </a:solidFill>
                <a:effectLst/>
                <a:ea typeface="Roboto Light"/>
                <a:cs typeface="Roboto Light"/>
              </a:rPr>
              <a:t> three structured sections</a:t>
            </a:r>
            <a:r>
              <a:rPr lang="en-GB" sz="1600" b="0" i="0" dirty="0">
                <a:solidFill>
                  <a:srgbClr val="333333"/>
                </a:solidFill>
                <a:effectLst/>
                <a:ea typeface="Roboto Light"/>
                <a:cs typeface="Roboto Light"/>
              </a:rPr>
              <a:t>.</a:t>
            </a:r>
            <a:r>
              <a:rPr lang="en-GB" sz="1600" dirty="0">
                <a:ea typeface="Roboto Light"/>
                <a:cs typeface="Roboto Light"/>
              </a:rPr>
              <a:t> </a:t>
            </a:r>
            <a:r>
              <a:rPr lang="en-GB" sz="1600" b="0" i="0" dirty="0">
                <a:solidFill>
                  <a:srgbClr val="333333"/>
                </a:solidFill>
                <a:effectLst/>
                <a:ea typeface="Roboto Light"/>
                <a:cs typeface="Roboto Light"/>
              </a:rPr>
              <a:t>These changes have been implemente</a:t>
            </a:r>
            <a:r>
              <a:rPr lang="en-GB" sz="1600" dirty="0">
                <a:solidFill>
                  <a:srgbClr val="333333"/>
                </a:solidFill>
                <a:ea typeface="Roboto Light"/>
                <a:cs typeface="Roboto Light"/>
              </a:rPr>
              <a:t>d </a:t>
            </a:r>
            <a:r>
              <a:rPr lang="en-GB" sz="1600" b="0" i="0" dirty="0">
                <a:solidFill>
                  <a:srgbClr val="333333"/>
                </a:solidFill>
                <a:effectLst/>
                <a:ea typeface="Roboto Light"/>
                <a:cs typeface="Roboto Light"/>
              </a:rPr>
              <a:t>following an extensive review with our advisory groups, including </a:t>
            </a:r>
            <a:r>
              <a:rPr lang="en-GB" sz="1600" b="0" i="0" u="none" strike="noStrike" dirty="0">
                <a:solidFill>
                  <a:srgbClr val="333333"/>
                </a:solidFill>
                <a:effectLst/>
                <a:ea typeface="Roboto Light"/>
                <a:cs typeface="Roboto Light"/>
                <a:hlinkClick r:id="rId2"/>
              </a:rPr>
              <a:t>The Admissions Development Group</a:t>
            </a:r>
            <a:r>
              <a:rPr lang="en-GB" sz="1600" b="0" i="0" dirty="0">
                <a:solidFill>
                  <a:srgbClr val="333333"/>
                </a:solidFill>
                <a:effectLst/>
                <a:ea typeface="Roboto Light"/>
                <a:cs typeface="Roboto Light"/>
              </a:rPr>
              <a:t>, and broader validation with our key customer groups.</a:t>
            </a:r>
            <a:r>
              <a:rPr lang="en-GB" sz="1600" dirty="0">
                <a:solidFill>
                  <a:srgbClr val="333333"/>
                </a:solidFill>
                <a:ea typeface="Roboto Light"/>
                <a:cs typeface="Roboto Light"/>
              </a:rPr>
              <a:t> </a:t>
            </a:r>
            <a:endParaRPr lang="en-GB" sz="1600" b="1" dirty="0">
              <a:solidFill>
                <a:srgbClr val="333333"/>
              </a:solidFill>
            </a:endParaRPr>
          </a:p>
          <a:p>
            <a:pPr marL="0" indent="0">
              <a:buNone/>
            </a:pPr>
            <a:r>
              <a:rPr lang="en-GB" sz="1600" b="1" dirty="0">
                <a:solidFill>
                  <a:srgbClr val="333333"/>
                </a:solidFill>
                <a:ea typeface="Roboto Light"/>
                <a:cs typeface="Roboto Light"/>
              </a:rPr>
              <a:t>Key benefits: </a:t>
            </a:r>
            <a:endParaRPr lang="en-GB" sz="1600" b="1" i="0" dirty="0">
              <a:solidFill>
                <a:srgbClr val="333333"/>
              </a:solidFill>
              <a:effectLst/>
            </a:endParaRPr>
          </a:p>
          <a:p>
            <a:pPr algn="l">
              <a:buFont typeface="Arial" panose="020B0604020202020204" pitchFamily="34" charset="0"/>
              <a:buChar char="•"/>
            </a:pPr>
            <a:r>
              <a:rPr lang="en-GB" sz="1600" b="0" i="0" dirty="0">
                <a:solidFill>
                  <a:srgbClr val="333333"/>
                </a:solidFill>
                <a:effectLst/>
                <a:ea typeface="Roboto Light"/>
                <a:cs typeface="Roboto Light"/>
              </a:rPr>
              <a:t>Built-in clarity and confidence you are providing information that is useful. </a:t>
            </a:r>
          </a:p>
          <a:p>
            <a:pPr algn="l">
              <a:buFont typeface="Arial" panose="020B0604020202020204" pitchFamily="34" charset="0"/>
              <a:buChar char="•"/>
            </a:pPr>
            <a:r>
              <a:rPr lang="en-GB" sz="1600" b="0" i="0" dirty="0">
                <a:solidFill>
                  <a:srgbClr val="333333"/>
                </a:solidFill>
                <a:effectLst/>
                <a:ea typeface="Roboto Light"/>
                <a:cs typeface="Roboto Light"/>
              </a:rPr>
              <a:t>You have more time and resources to allocate to students on the discovery/research phase of their application journey.</a:t>
            </a:r>
          </a:p>
          <a:p>
            <a:pPr algn="l">
              <a:buFont typeface="Arial" panose="020B0604020202020204" pitchFamily="34" charset="0"/>
              <a:buChar char="•"/>
            </a:pPr>
            <a:r>
              <a:rPr lang="en-GB" sz="1600" b="0" i="0" dirty="0">
                <a:solidFill>
                  <a:srgbClr val="333333"/>
                </a:solidFill>
                <a:effectLst/>
                <a:ea typeface="Roboto Light"/>
                <a:cs typeface="Roboto Light"/>
              </a:rPr>
              <a:t>Universities and colleges can easily find information to make selection decisions and target support.</a:t>
            </a:r>
          </a:p>
          <a:p>
            <a:pPr marL="0" indent="0">
              <a:buNone/>
            </a:pPr>
            <a:r>
              <a:rPr lang="en-GB" sz="1600" dirty="0">
                <a:solidFill>
                  <a:srgbClr val="333333"/>
                </a:solidFill>
                <a:ea typeface="Roboto Light"/>
                <a:cs typeface="Roboto Light"/>
              </a:rPr>
              <a:t>As with personal statements, contextual admissions and entry requirements, applicants and advisers are always advised to consider general guidance alongside any local information provided by universities and colleges.</a:t>
            </a:r>
          </a:p>
          <a:p>
            <a:pPr marL="0" indent="0" algn="l">
              <a:buNone/>
            </a:pPr>
            <a:endParaRPr lang="en-GB" sz="1600" b="0" i="0" dirty="0">
              <a:solidFill>
                <a:srgbClr val="333333"/>
              </a:solidFill>
              <a:effectLst/>
            </a:endParaRPr>
          </a:p>
        </p:txBody>
      </p:sp>
      <p:sp>
        <p:nvSpPr>
          <p:cNvPr id="5" name="Date Placeholder 4">
            <a:extLst>
              <a:ext uri="{FF2B5EF4-FFF2-40B4-BE49-F238E27FC236}">
                <a16:creationId xmlns:a16="http://schemas.microsoft.com/office/drawing/2014/main" id="{B1DFB99F-80DE-88C5-8748-AFB3B2DF7748}"/>
              </a:ext>
            </a:extLst>
          </p:cNvPr>
          <p:cNvSpPr>
            <a:spLocks noGrp="1"/>
          </p:cNvSpPr>
          <p:nvPr>
            <p:ph type="dt" sz="half" idx="10"/>
          </p:nvPr>
        </p:nvSpPr>
        <p:spPr/>
        <p:txBody>
          <a:bodyPr/>
          <a:lstStyle/>
          <a:p>
            <a:fld id="{E13ED7F5-D386-9F4E-93F6-FF04FAB3DF3D}" type="datetime4">
              <a:rPr lang="en-GB" smtClean="0"/>
              <a:t>30 March 2023</a:t>
            </a:fld>
            <a:endParaRPr lang="en-US"/>
          </a:p>
        </p:txBody>
      </p:sp>
      <p:sp>
        <p:nvSpPr>
          <p:cNvPr id="6" name="Slide Number Placeholder 5">
            <a:extLst>
              <a:ext uri="{FF2B5EF4-FFF2-40B4-BE49-F238E27FC236}">
                <a16:creationId xmlns:a16="http://schemas.microsoft.com/office/drawing/2014/main" id="{5A1CC66F-7DBF-4D04-BC3D-96B21B037C3A}"/>
              </a:ext>
            </a:extLst>
          </p:cNvPr>
          <p:cNvSpPr>
            <a:spLocks noGrp="1"/>
          </p:cNvSpPr>
          <p:nvPr>
            <p:ph type="sldNum" sz="quarter" idx="4"/>
          </p:nvPr>
        </p:nvSpPr>
        <p:spPr/>
        <p:txBody>
          <a:bodyPr/>
          <a:lstStyle/>
          <a:p>
            <a:r>
              <a:rPr lang="en-US"/>
              <a:t>|   </a:t>
            </a:r>
            <a:fld id="{D7A593A7-184A-6D43-8A36-702213271FF9}" type="slidenum">
              <a:rPr lang="en-US" smtClean="0"/>
              <a:pPr/>
              <a:t>5</a:t>
            </a:fld>
            <a:endParaRPr lang="en-US"/>
          </a:p>
        </p:txBody>
      </p:sp>
      <p:sp>
        <p:nvSpPr>
          <p:cNvPr id="7" name="Footer Placeholder 6">
            <a:extLst>
              <a:ext uri="{FF2B5EF4-FFF2-40B4-BE49-F238E27FC236}">
                <a16:creationId xmlns:a16="http://schemas.microsoft.com/office/drawing/2014/main" id="{CE5A23BC-9FD4-B068-F7B2-530F3E5E7BBF}"/>
              </a:ext>
            </a:extLst>
          </p:cNvPr>
          <p:cNvSpPr>
            <a:spLocks noGrp="1"/>
          </p:cNvSpPr>
          <p:nvPr>
            <p:ph type="ftr" sz="quarter" idx="3"/>
          </p:nvPr>
        </p:nvSpPr>
        <p:spPr/>
        <p:txBody>
          <a:bodyPr/>
          <a:lstStyle/>
          <a:p>
            <a:r>
              <a:rPr lang="en-US"/>
              <a:t>Security marking: </a:t>
            </a:r>
            <a:r>
              <a:rPr lang="en-US" b="1"/>
              <a:t>PUBLIC</a:t>
            </a:r>
          </a:p>
        </p:txBody>
      </p:sp>
    </p:spTree>
    <p:extLst>
      <p:ext uri="{BB962C8B-B14F-4D97-AF65-F5344CB8AC3E}">
        <p14:creationId xmlns:p14="http://schemas.microsoft.com/office/powerpoint/2010/main" val="4757757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61816891-89F1-6B29-BEE6-8D4213249449}"/>
              </a:ext>
            </a:extLst>
          </p:cNvPr>
          <p:cNvSpPr>
            <a:spLocks noGrp="1"/>
          </p:cNvSpPr>
          <p:nvPr>
            <p:ph type="body" idx="1"/>
          </p:nvPr>
        </p:nvSpPr>
        <p:spPr>
          <a:xfrm>
            <a:off x="772250" y="501367"/>
            <a:ext cx="3469947" cy="646331"/>
          </a:xfrm>
        </p:spPr>
        <p:txBody>
          <a:bodyPr/>
          <a:lstStyle/>
          <a:p>
            <a:pPr>
              <a:spcBef>
                <a:spcPts val="0"/>
              </a:spcBef>
            </a:pPr>
            <a:r>
              <a:rPr lang="en-GB" sz="1400" b="1" i="0">
                <a:solidFill>
                  <a:schemeClr val="bg1"/>
                </a:solidFill>
                <a:effectLst/>
              </a:rPr>
              <a:t>Rob Evans, </a:t>
            </a:r>
          </a:p>
          <a:p>
            <a:pPr>
              <a:spcBef>
                <a:spcPts val="0"/>
              </a:spcBef>
            </a:pPr>
            <a:r>
              <a:rPr lang="en-GB" sz="1400" b="1" i="0">
                <a:solidFill>
                  <a:schemeClr val="bg1"/>
                </a:solidFill>
                <a:effectLst/>
              </a:rPr>
              <a:t>Head of Admissions</a:t>
            </a:r>
          </a:p>
          <a:p>
            <a:pPr>
              <a:spcBef>
                <a:spcPts val="0"/>
              </a:spcBef>
            </a:pPr>
            <a:r>
              <a:rPr lang="en-GB" sz="1400" b="1" i="0">
                <a:solidFill>
                  <a:schemeClr val="bg1"/>
                </a:solidFill>
                <a:effectLst/>
              </a:rPr>
              <a:t>University Of Sussex</a:t>
            </a:r>
          </a:p>
        </p:txBody>
      </p:sp>
      <p:sp>
        <p:nvSpPr>
          <p:cNvPr id="5" name="Date Placeholder 4">
            <a:extLst>
              <a:ext uri="{FF2B5EF4-FFF2-40B4-BE49-F238E27FC236}">
                <a16:creationId xmlns:a16="http://schemas.microsoft.com/office/drawing/2014/main" id="{026F4504-B33F-C765-70A8-16B2EE146D89}"/>
              </a:ext>
            </a:extLst>
          </p:cNvPr>
          <p:cNvSpPr>
            <a:spLocks noGrp="1"/>
          </p:cNvSpPr>
          <p:nvPr>
            <p:ph type="dt" sz="half" idx="4294967295"/>
          </p:nvPr>
        </p:nvSpPr>
        <p:spPr>
          <a:xfrm>
            <a:off x="6515101" y="4840490"/>
            <a:ext cx="2341562" cy="236538"/>
          </a:xfrm>
        </p:spPr>
        <p:txBody>
          <a:bodyPr/>
          <a:lstStyle/>
          <a:p>
            <a:fld id="{E13ED7F5-D386-9F4E-93F6-FF04FAB3DF3D}" type="datetime4">
              <a:rPr lang="en-GB" smtClean="0"/>
              <a:t>30 March 2023</a:t>
            </a:fld>
            <a:endParaRPr lang="en-US"/>
          </a:p>
        </p:txBody>
      </p:sp>
      <p:sp>
        <p:nvSpPr>
          <p:cNvPr id="7" name="Footer Placeholder 6">
            <a:extLst>
              <a:ext uri="{FF2B5EF4-FFF2-40B4-BE49-F238E27FC236}">
                <a16:creationId xmlns:a16="http://schemas.microsoft.com/office/drawing/2014/main" id="{3C1629B8-77C0-35C2-B445-9B36A5496586}"/>
              </a:ext>
            </a:extLst>
          </p:cNvPr>
          <p:cNvSpPr>
            <a:spLocks noGrp="1"/>
          </p:cNvSpPr>
          <p:nvPr>
            <p:ph type="ftr" sz="quarter" idx="4294967295"/>
          </p:nvPr>
        </p:nvSpPr>
        <p:spPr>
          <a:xfrm>
            <a:off x="0" y="4803775"/>
            <a:ext cx="4483100" cy="227013"/>
          </a:xfrm>
        </p:spPr>
        <p:txBody>
          <a:bodyPr/>
          <a:lstStyle/>
          <a:p>
            <a:r>
              <a:rPr lang="en-US"/>
              <a:t>Security marking: </a:t>
            </a:r>
            <a:r>
              <a:rPr lang="en-US" b="1"/>
              <a:t>PUBLIC</a:t>
            </a:r>
          </a:p>
        </p:txBody>
      </p:sp>
      <p:sp>
        <p:nvSpPr>
          <p:cNvPr id="11" name="Content Placeholder 10">
            <a:extLst>
              <a:ext uri="{FF2B5EF4-FFF2-40B4-BE49-F238E27FC236}">
                <a16:creationId xmlns:a16="http://schemas.microsoft.com/office/drawing/2014/main" id="{F2FF9EA5-CB15-67C5-2263-D5541EEA9E55}"/>
              </a:ext>
            </a:extLst>
          </p:cNvPr>
          <p:cNvSpPr>
            <a:spLocks noGrp="1"/>
          </p:cNvSpPr>
          <p:nvPr>
            <p:ph sz="half" idx="4294967295"/>
          </p:nvPr>
        </p:nvSpPr>
        <p:spPr>
          <a:xfrm>
            <a:off x="2944912" y="311855"/>
            <a:ext cx="5060531" cy="1077218"/>
          </a:xfrm>
        </p:spPr>
        <p:txBody>
          <a:bodyPr/>
          <a:lstStyle/>
          <a:p>
            <a:pPr marL="0" indent="0" algn="ctr">
              <a:buNone/>
            </a:pPr>
            <a:r>
              <a:rPr lang="en-GB" sz="1400" b="0" i="1">
                <a:solidFill>
                  <a:schemeClr val="bg1"/>
                </a:solidFill>
                <a:effectLst/>
              </a:rPr>
              <a:t>‘The reference is most valuable where it is providing us with additional, contextual information about the student (especially where their educational journey has been, in any way, non-standard). There is considerable variation in what is included in the current reference so the hope is the reformed statement will be fairer to all applicants.’</a:t>
            </a:r>
            <a:endParaRPr lang="en-GB" sz="1400" i="1">
              <a:solidFill>
                <a:schemeClr val="bg1"/>
              </a:solidFill>
            </a:endParaRPr>
          </a:p>
        </p:txBody>
      </p:sp>
      <p:grpSp>
        <p:nvGrpSpPr>
          <p:cNvPr id="14" name="Group 13">
            <a:extLst>
              <a:ext uri="{FF2B5EF4-FFF2-40B4-BE49-F238E27FC236}">
                <a16:creationId xmlns:a16="http://schemas.microsoft.com/office/drawing/2014/main" id="{36ACA348-26D9-C020-2685-73B9D735A46A}"/>
              </a:ext>
            </a:extLst>
          </p:cNvPr>
          <p:cNvGrpSpPr/>
          <p:nvPr/>
        </p:nvGrpSpPr>
        <p:grpSpPr>
          <a:xfrm>
            <a:off x="168585" y="522331"/>
            <a:ext cx="500456" cy="500456"/>
            <a:chOff x="2351913" y="3010922"/>
            <a:chExt cx="500456" cy="500456"/>
          </a:xfrm>
          <a:solidFill>
            <a:schemeClr val="tx1"/>
          </a:solidFill>
        </p:grpSpPr>
        <p:sp>
          <p:nvSpPr>
            <p:cNvPr id="15" name="Oval 14">
              <a:extLst>
                <a:ext uri="{FF2B5EF4-FFF2-40B4-BE49-F238E27FC236}">
                  <a16:creationId xmlns:a16="http://schemas.microsoft.com/office/drawing/2014/main" id="{FD21539F-E49A-8AC5-FF68-DA2BB33E8789}"/>
                </a:ext>
              </a:extLst>
            </p:cNvPr>
            <p:cNvSpPr/>
            <p:nvPr/>
          </p:nvSpPr>
          <p:spPr>
            <a:xfrm>
              <a:off x="2351913" y="3010922"/>
              <a:ext cx="500456" cy="5004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F4FFC729-7229-784C-BE84-32C1692095D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455123" y="3122298"/>
              <a:ext cx="294036" cy="294036"/>
            </a:xfrm>
            <a:prstGeom prst="rect">
              <a:avLst/>
            </a:prstGeom>
            <a:grpFill/>
          </p:spPr>
        </p:pic>
      </p:grpSp>
      <p:sp>
        <p:nvSpPr>
          <p:cNvPr id="2" name="Text Placeholder 9">
            <a:extLst>
              <a:ext uri="{FF2B5EF4-FFF2-40B4-BE49-F238E27FC236}">
                <a16:creationId xmlns:a16="http://schemas.microsoft.com/office/drawing/2014/main" id="{C5F29D80-39D4-D9F7-61FB-670560A6AB23}"/>
              </a:ext>
            </a:extLst>
          </p:cNvPr>
          <p:cNvSpPr txBox="1">
            <a:spLocks/>
          </p:cNvSpPr>
          <p:nvPr/>
        </p:nvSpPr>
        <p:spPr>
          <a:xfrm>
            <a:off x="772250" y="2111192"/>
            <a:ext cx="3983074" cy="646331"/>
          </a:xfrm>
          <a:prstGeom prst="rect">
            <a:avLst/>
          </a:prstGeom>
          <a:ln>
            <a:noFill/>
          </a:ln>
        </p:spPr>
        <p:txBody>
          <a:bodyPr vert="horz" lIns="0" tIns="0" rIns="0" bIns="0" rtlCol="0">
            <a:spAutoFit/>
          </a:bodyPr>
          <a:lstStyle>
            <a:lvl1pPr marL="0" indent="0" algn="l" defTabSz="685800" rtl="0" eaLnBrk="1" latinLnBrk="0" hangingPunct="1">
              <a:lnSpc>
                <a:spcPct val="100000"/>
              </a:lnSpc>
              <a:spcBef>
                <a:spcPts val="750"/>
              </a:spcBef>
              <a:buClr>
                <a:schemeClr val="tx1"/>
              </a:buClr>
              <a:buFont typeface="Wingdings" pitchFamily="2" charset="2"/>
              <a:buNone/>
              <a:defRPr sz="1800" b="0" i="0" kern="1200">
                <a:solidFill>
                  <a:schemeClr val="bg1"/>
                </a:solidFill>
                <a:latin typeface="+mj-lt"/>
                <a:ea typeface="Roboto Light" panose="02000000000000000000" pitchFamily="2" charset="0"/>
                <a:cs typeface="Roboto Light" panose="02000000000000000000" pitchFamily="2" charset="0"/>
              </a:defRPr>
            </a:lvl1pPr>
            <a:lvl2pPr marL="342900" indent="0" algn="l" defTabSz="685800" rtl="0" eaLnBrk="1" latinLnBrk="0" hangingPunct="1">
              <a:lnSpc>
                <a:spcPct val="100000"/>
              </a:lnSpc>
              <a:spcBef>
                <a:spcPts val="375"/>
              </a:spcBef>
              <a:buClr>
                <a:schemeClr val="tx1"/>
              </a:buClr>
              <a:buFont typeface="Wingdings" pitchFamily="2" charset="2"/>
              <a:buNone/>
              <a:defRPr sz="1500" b="0" i="0" kern="1200">
                <a:solidFill>
                  <a:schemeClr val="tx1">
                    <a:tint val="75000"/>
                  </a:schemeClr>
                </a:solidFill>
                <a:latin typeface="+mj-lt"/>
                <a:ea typeface="Roboto Light" panose="02000000000000000000" pitchFamily="2" charset="0"/>
                <a:cs typeface="Roboto Light" panose="02000000000000000000" pitchFamily="2" charset="0"/>
              </a:defRPr>
            </a:lvl2pPr>
            <a:lvl3pPr marL="685800" indent="0" algn="l" defTabSz="685800" rtl="0" eaLnBrk="1" latinLnBrk="0" hangingPunct="1">
              <a:lnSpc>
                <a:spcPct val="100000"/>
              </a:lnSpc>
              <a:spcBef>
                <a:spcPts val="375"/>
              </a:spcBef>
              <a:buClr>
                <a:schemeClr val="tx1"/>
              </a:buClr>
              <a:buFont typeface="Wingdings" pitchFamily="2" charset="2"/>
              <a:buNone/>
              <a:defRPr sz="1350" b="0" i="0" kern="1200">
                <a:solidFill>
                  <a:schemeClr val="tx1">
                    <a:tint val="75000"/>
                  </a:schemeClr>
                </a:solidFill>
                <a:latin typeface="+mj-lt"/>
                <a:ea typeface="Roboto Light" panose="02000000000000000000" pitchFamily="2" charset="0"/>
                <a:cs typeface="Roboto Light" panose="02000000000000000000" pitchFamily="2" charset="0"/>
              </a:defRPr>
            </a:lvl3pPr>
            <a:lvl4pPr marL="1028700" indent="0" algn="l" defTabSz="685800" rtl="0" eaLnBrk="1" latinLnBrk="0" hangingPunct="1">
              <a:lnSpc>
                <a:spcPct val="100000"/>
              </a:lnSpc>
              <a:spcBef>
                <a:spcPts val="375"/>
              </a:spcBef>
              <a:buClr>
                <a:schemeClr val="tx1"/>
              </a:buClr>
              <a:buFont typeface="Wingdings" pitchFamily="2" charset="2"/>
              <a:buNone/>
              <a:defRPr sz="1200" b="0" i="0" kern="1200">
                <a:solidFill>
                  <a:schemeClr val="tx1">
                    <a:tint val="75000"/>
                  </a:schemeClr>
                </a:solidFill>
                <a:latin typeface="+mj-lt"/>
                <a:ea typeface="Roboto Light" panose="02000000000000000000" pitchFamily="2" charset="0"/>
                <a:cs typeface="Roboto Light" panose="02000000000000000000" pitchFamily="2" charset="0"/>
              </a:defRPr>
            </a:lvl4pPr>
            <a:lvl5pPr marL="1371600" indent="0" algn="l" defTabSz="685800" rtl="0" eaLnBrk="1" latinLnBrk="0" hangingPunct="1">
              <a:lnSpc>
                <a:spcPct val="100000"/>
              </a:lnSpc>
              <a:spcBef>
                <a:spcPts val="375"/>
              </a:spcBef>
              <a:buClr>
                <a:schemeClr val="tx1"/>
              </a:buClr>
              <a:buFont typeface="Wingdings" pitchFamily="2" charset="2"/>
              <a:buNone/>
              <a:defRPr sz="1200" b="0" i="0" kern="1200">
                <a:solidFill>
                  <a:schemeClr val="tx1">
                    <a:tint val="75000"/>
                  </a:schemeClr>
                </a:solidFill>
                <a:latin typeface="+mj-lt"/>
                <a:ea typeface="Roboto Light" panose="02000000000000000000" pitchFamily="2" charset="0"/>
                <a:cs typeface="Roboto Light" panose="02000000000000000000" pitchFamily="2" charset="0"/>
              </a:defRPr>
            </a:lvl5pPr>
            <a:lvl6pPr marL="1714500" indent="0" algn="l" defTabSz="685800" rtl="0" eaLnBrk="1" latinLnBrk="0" hangingPunct="1">
              <a:lnSpc>
                <a:spcPct val="100000"/>
              </a:lnSpc>
              <a:spcBef>
                <a:spcPts val="375"/>
              </a:spcBef>
              <a:buFont typeface="Wingdings" pitchFamily="2" charset="2"/>
              <a:buNone/>
              <a:defRPr sz="1200" b="0" i="0" kern="1200">
                <a:solidFill>
                  <a:schemeClr val="tx1">
                    <a:tint val="75000"/>
                  </a:schemeClr>
                </a:solidFill>
                <a:latin typeface="+mj-lt"/>
                <a:ea typeface="Roboto Light" panose="02000000000000000000" pitchFamily="2" charset="0"/>
                <a:cs typeface="Roboto Light" panose="02000000000000000000" pitchFamily="2" charset="0"/>
              </a:defRPr>
            </a:lvl6pPr>
            <a:lvl7pPr marL="2057400" indent="0" algn="l" defTabSz="685800" rtl="0" eaLnBrk="1" latinLnBrk="0" hangingPunct="1">
              <a:lnSpc>
                <a:spcPct val="100000"/>
              </a:lnSpc>
              <a:spcBef>
                <a:spcPts val="375"/>
              </a:spcBef>
              <a:buFont typeface="Wingdings" pitchFamily="2" charset="2"/>
              <a:buNone/>
              <a:defRPr sz="1200" b="0" i="0" kern="1200">
                <a:solidFill>
                  <a:schemeClr val="tx1">
                    <a:tint val="75000"/>
                  </a:schemeClr>
                </a:solidFill>
                <a:latin typeface="+mj-lt"/>
                <a:ea typeface="Roboto Light" panose="02000000000000000000" pitchFamily="2" charset="0"/>
                <a:cs typeface="Roboto Light" panose="02000000000000000000" pitchFamily="2" charset="0"/>
              </a:defRPr>
            </a:lvl7pPr>
            <a:lvl8pPr marL="2400300" indent="0" algn="l" defTabSz="685800" rtl="0" eaLnBrk="1" latinLnBrk="0" hangingPunct="1">
              <a:lnSpc>
                <a:spcPct val="100000"/>
              </a:lnSpc>
              <a:spcBef>
                <a:spcPts val="375"/>
              </a:spcBef>
              <a:buFont typeface="Wingdings" pitchFamily="2" charset="2"/>
              <a:buNone/>
              <a:defRPr sz="1200" b="0" i="0" kern="1200">
                <a:solidFill>
                  <a:schemeClr val="tx1">
                    <a:tint val="75000"/>
                  </a:schemeClr>
                </a:solidFill>
                <a:latin typeface="+mj-lt"/>
                <a:ea typeface="Roboto Light" panose="02000000000000000000" pitchFamily="2" charset="0"/>
                <a:cs typeface="Roboto Light" panose="02000000000000000000" pitchFamily="2" charset="0"/>
              </a:defRPr>
            </a:lvl8pPr>
            <a:lvl9pPr marL="2743200" indent="0" algn="l" defTabSz="685800" rtl="0" eaLnBrk="1" latinLnBrk="0" hangingPunct="1">
              <a:lnSpc>
                <a:spcPct val="100000"/>
              </a:lnSpc>
              <a:spcBef>
                <a:spcPts val="375"/>
              </a:spcBef>
              <a:buFont typeface="Wingdings" pitchFamily="2" charset="2"/>
              <a:buNone/>
              <a:defRPr sz="1200" b="0" i="0" kern="1200">
                <a:solidFill>
                  <a:schemeClr val="tx1">
                    <a:tint val="75000"/>
                  </a:schemeClr>
                </a:solidFill>
                <a:latin typeface="+mj-lt"/>
                <a:ea typeface="Roboto Light" panose="02000000000000000000" pitchFamily="2" charset="0"/>
                <a:cs typeface="Roboto Light" panose="02000000000000000000" pitchFamily="2" charset="0"/>
              </a:defRPr>
            </a:lvl9pPr>
          </a:lstStyle>
          <a:p>
            <a:pPr>
              <a:spcBef>
                <a:spcPts val="0"/>
              </a:spcBef>
            </a:pPr>
            <a:r>
              <a:rPr lang="en-GB" sz="1400" b="1"/>
              <a:t>Kate Davidson, </a:t>
            </a:r>
          </a:p>
          <a:p>
            <a:pPr>
              <a:spcBef>
                <a:spcPts val="0"/>
              </a:spcBef>
            </a:pPr>
            <a:r>
              <a:rPr lang="en-GB" sz="1400" b="1"/>
              <a:t>Lead Admissions Officer</a:t>
            </a:r>
          </a:p>
          <a:p>
            <a:pPr>
              <a:spcBef>
                <a:spcPts val="0"/>
              </a:spcBef>
            </a:pPr>
            <a:r>
              <a:rPr lang="en-GB" sz="1400" b="1"/>
              <a:t>University of Aberdeen </a:t>
            </a:r>
          </a:p>
        </p:txBody>
      </p:sp>
      <p:sp>
        <p:nvSpPr>
          <p:cNvPr id="3" name="Content Placeholder 10">
            <a:extLst>
              <a:ext uri="{FF2B5EF4-FFF2-40B4-BE49-F238E27FC236}">
                <a16:creationId xmlns:a16="http://schemas.microsoft.com/office/drawing/2014/main" id="{6EF4460A-5B97-57F7-8E6D-705E0CFDC7A0}"/>
              </a:ext>
            </a:extLst>
          </p:cNvPr>
          <p:cNvSpPr txBox="1">
            <a:spLocks/>
          </p:cNvSpPr>
          <p:nvPr/>
        </p:nvSpPr>
        <p:spPr>
          <a:xfrm>
            <a:off x="3027147" y="2004117"/>
            <a:ext cx="5820654" cy="861774"/>
          </a:xfrm>
          <a:prstGeom prst="rect">
            <a:avLst/>
          </a:prstGeom>
          <a:ln>
            <a:noFill/>
          </a:ln>
        </p:spPr>
        <p:txBody>
          <a:bodyPr vert="horz" wrap="square" lIns="0" tIns="0" rIns="0" bIns="0" rtlCol="0">
            <a:spAutoFit/>
          </a:bodyPr>
          <a:lstStyle>
            <a:lvl1pPr marL="171450" indent="-171450" algn="l" defTabSz="685800" rtl="0" eaLnBrk="1" latinLnBrk="0" hangingPunct="1">
              <a:lnSpc>
                <a:spcPct val="100000"/>
              </a:lnSpc>
              <a:spcBef>
                <a:spcPts val="750"/>
              </a:spcBef>
              <a:buClr>
                <a:schemeClr val="tx1"/>
              </a:buClr>
              <a:buFont typeface="Wingdings" pitchFamily="2" charset="2"/>
              <a:buChar char="§"/>
              <a:defRPr sz="2100" b="0" i="0" kern="1200">
                <a:solidFill>
                  <a:schemeClr val="tx1"/>
                </a:solidFill>
                <a:latin typeface="+mj-lt"/>
                <a:ea typeface="Roboto Light" panose="02000000000000000000" pitchFamily="2" charset="0"/>
                <a:cs typeface="Roboto Light" panose="02000000000000000000" pitchFamily="2" charset="0"/>
              </a:defRPr>
            </a:lvl1pPr>
            <a:lvl2pPr marL="514350" indent="-171450" algn="l" defTabSz="685800" rtl="0" eaLnBrk="1" latinLnBrk="0" hangingPunct="1">
              <a:lnSpc>
                <a:spcPct val="100000"/>
              </a:lnSpc>
              <a:spcBef>
                <a:spcPts val="375"/>
              </a:spcBef>
              <a:buClr>
                <a:schemeClr val="tx1"/>
              </a:buClr>
              <a:buFont typeface="Wingdings" pitchFamily="2" charset="2"/>
              <a:buChar char="§"/>
              <a:defRPr sz="1800" b="0" i="0" kern="1200">
                <a:solidFill>
                  <a:schemeClr val="tx1"/>
                </a:solidFill>
                <a:latin typeface="+mj-lt"/>
                <a:ea typeface="Roboto Light" panose="02000000000000000000" pitchFamily="2" charset="0"/>
                <a:cs typeface="Roboto Light" panose="02000000000000000000" pitchFamily="2" charset="0"/>
              </a:defRPr>
            </a:lvl2pPr>
            <a:lvl3pPr marL="857250" indent="-171450" algn="l" defTabSz="685800" rtl="0" eaLnBrk="1" latinLnBrk="0" hangingPunct="1">
              <a:lnSpc>
                <a:spcPct val="100000"/>
              </a:lnSpc>
              <a:spcBef>
                <a:spcPts val="375"/>
              </a:spcBef>
              <a:buClr>
                <a:schemeClr val="tx1"/>
              </a:buClr>
              <a:buFont typeface="Wingdings" pitchFamily="2" charset="2"/>
              <a:buChar char="§"/>
              <a:defRPr sz="1500" b="0" i="0" kern="1200">
                <a:solidFill>
                  <a:schemeClr val="tx1"/>
                </a:solidFill>
                <a:latin typeface="+mj-lt"/>
                <a:ea typeface="Roboto Light" panose="02000000000000000000" pitchFamily="2" charset="0"/>
                <a:cs typeface="Roboto Light" panose="02000000000000000000" pitchFamily="2" charset="0"/>
              </a:defRPr>
            </a:lvl3pPr>
            <a:lvl4pPr marL="1200150" indent="-171450" algn="l" defTabSz="685800" rtl="0" eaLnBrk="1" latinLnBrk="0" hangingPunct="1">
              <a:lnSpc>
                <a:spcPct val="100000"/>
              </a:lnSpc>
              <a:spcBef>
                <a:spcPts val="375"/>
              </a:spcBef>
              <a:buClr>
                <a:schemeClr val="tx1"/>
              </a:buClr>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4pPr>
            <a:lvl5pPr marL="1543050" indent="-171450" algn="l" defTabSz="685800" rtl="0" eaLnBrk="1" latinLnBrk="0" hangingPunct="1">
              <a:lnSpc>
                <a:spcPct val="100000"/>
              </a:lnSpc>
              <a:spcBef>
                <a:spcPts val="375"/>
              </a:spcBef>
              <a:buClr>
                <a:schemeClr val="tx1"/>
              </a:buClr>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5pPr>
            <a:lvl6pPr marL="18859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6pPr>
            <a:lvl7pPr marL="22288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7pPr>
            <a:lvl8pPr marL="25717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8pPr>
            <a:lvl9pPr marL="29146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9pPr>
          </a:lstStyle>
          <a:p>
            <a:pPr marL="0" indent="0" algn="ctr">
              <a:spcBef>
                <a:spcPts val="0"/>
              </a:spcBef>
              <a:buFont typeface="Wingdings" pitchFamily="2" charset="2"/>
              <a:buNone/>
            </a:pPr>
            <a:r>
              <a:rPr lang="en-GB" sz="1400" i="1" dirty="0">
                <a:solidFill>
                  <a:schemeClr val="bg1"/>
                </a:solidFill>
              </a:rPr>
              <a:t>‘References are there to reinforce what’s on that application form. </a:t>
            </a:r>
          </a:p>
          <a:p>
            <a:pPr marL="0" indent="0" algn="ctr">
              <a:spcBef>
                <a:spcPts val="0"/>
              </a:spcBef>
              <a:buFont typeface="Wingdings" pitchFamily="2" charset="2"/>
              <a:buNone/>
            </a:pPr>
            <a:r>
              <a:rPr lang="en-GB" sz="1400" i="1" dirty="0">
                <a:solidFill>
                  <a:schemeClr val="bg1"/>
                </a:solidFill>
              </a:rPr>
              <a:t>What we want are the exceptional circumstances that may surround an applicant. The new structure hopefully won’t take an adviser so long, it’ll be much shorter, much more succinct and we won’t miss anything.’</a:t>
            </a:r>
          </a:p>
        </p:txBody>
      </p:sp>
      <p:grpSp>
        <p:nvGrpSpPr>
          <p:cNvPr id="4" name="Group 3">
            <a:extLst>
              <a:ext uri="{FF2B5EF4-FFF2-40B4-BE49-F238E27FC236}">
                <a16:creationId xmlns:a16="http://schemas.microsoft.com/office/drawing/2014/main" id="{E77043E7-0239-AE44-9E88-4505129DB6EA}"/>
              </a:ext>
            </a:extLst>
          </p:cNvPr>
          <p:cNvGrpSpPr/>
          <p:nvPr/>
        </p:nvGrpSpPr>
        <p:grpSpPr>
          <a:xfrm>
            <a:off x="168585" y="2087622"/>
            <a:ext cx="500456" cy="500456"/>
            <a:chOff x="2351913" y="3010922"/>
            <a:chExt cx="500456" cy="500456"/>
          </a:xfrm>
          <a:solidFill>
            <a:schemeClr val="tx1"/>
          </a:solidFill>
        </p:grpSpPr>
        <p:sp>
          <p:nvSpPr>
            <p:cNvPr id="8" name="Oval 7">
              <a:extLst>
                <a:ext uri="{FF2B5EF4-FFF2-40B4-BE49-F238E27FC236}">
                  <a16:creationId xmlns:a16="http://schemas.microsoft.com/office/drawing/2014/main" id="{D8F6B20B-30E1-7308-243D-AE78E05505CB}"/>
                </a:ext>
              </a:extLst>
            </p:cNvPr>
            <p:cNvSpPr/>
            <p:nvPr/>
          </p:nvSpPr>
          <p:spPr>
            <a:xfrm>
              <a:off x="2351913" y="3010922"/>
              <a:ext cx="500456" cy="5004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19584905-8F24-B425-7568-D4ECDE44B4F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455123" y="3122298"/>
              <a:ext cx="294036" cy="294036"/>
            </a:xfrm>
            <a:prstGeom prst="rect">
              <a:avLst/>
            </a:prstGeom>
            <a:grpFill/>
          </p:spPr>
        </p:pic>
      </p:grpSp>
      <p:sp>
        <p:nvSpPr>
          <p:cNvPr id="12" name="TextBox 11">
            <a:extLst>
              <a:ext uri="{FF2B5EF4-FFF2-40B4-BE49-F238E27FC236}">
                <a16:creationId xmlns:a16="http://schemas.microsoft.com/office/drawing/2014/main" id="{B27E807F-FB39-C90E-F2C7-412F7C02739B}"/>
              </a:ext>
            </a:extLst>
          </p:cNvPr>
          <p:cNvSpPr txBox="1"/>
          <p:nvPr/>
        </p:nvSpPr>
        <p:spPr>
          <a:xfrm>
            <a:off x="2944912" y="3193493"/>
            <a:ext cx="5571012" cy="160043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defTabSz="685800">
              <a:buClr>
                <a:schemeClr val="tx1"/>
              </a:buClr>
            </a:pPr>
            <a:r>
              <a:rPr lang="en-US" sz="1400" i="1" dirty="0">
                <a:solidFill>
                  <a:schemeClr val="bg1"/>
                </a:solidFill>
                <a:latin typeface="+mj-lt"/>
                <a:ea typeface="Roboto Light" panose="02000000000000000000" pitchFamily="2" charset="0"/>
                <a:cs typeface="Roboto Light" panose="02000000000000000000" pitchFamily="2" charset="0"/>
              </a:rPr>
              <a:t>‘Changing the reference structure to focus on a few core areas will help make the process more efficient for schools and colleges, ensuring you know exactly what we need you to include in your answer, so you can be safe in the knowledge you have included the most useful key additional information to document your student's educational journey. This also helps ensure the process is fair for applicants, as a consistent reference structure is followed for all.’</a:t>
            </a:r>
          </a:p>
        </p:txBody>
      </p:sp>
      <p:grpSp>
        <p:nvGrpSpPr>
          <p:cNvPr id="13" name="Group 12">
            <a:extLst>
              <a:ext uri="{FF2B5EF4-FFF2-40B4-BE49-F238E27FC236}">
                <a16:creationId xmlns:a16="http://schemas.microsoft.com/office/drawing/2014/main" id="{2DD2937C-32A0-4052-6434-EB6D7D3DCC4B}"/>
              </a:ext>
            </a:extLst>
          </p:cNvPr>
          <p:cNvGrpSpPr/>
          <p:nvPr/>
        </p:nvGrpSpPr>
        <p:grpSpPr>
          <a:xfrm>
            <a:off x="168584" y="3490394"/>
            <a:ext cx="500456" cy="500456"/>
            <a:chOff x="2351913" y="3010922"/>
            <a:chExt cx="500456" cy="500456"/>
          </a:xfrm>
          <a:solidFill>
            <a:schemeClr val="tx1"/>
          </a:solidFill>
        </p:grpSpPr>
        <p:sp>
          <p:nvSpPr>
            <p:cNvPr id="17" name="Oval 16">
              <a:extLst>
                <a:ext uri="{FF2B5EF4-FFF2-40B4-BE49-F238E27FC236}">
                  <a16:creationId xmlns:a16="http://schemas.microsoft.com/office/drawing/2014/main" id="{6EEA6EB0-24C4-C486-B6EC-B2C516FA1B66}"/>
                </a:ext>
              </a:extLst>
            </p:cNvPr>
            <p:cNvSpPr/>
            <p:nvPr/>
          </p:nvSpPr>
          <p:spPr>
            <a:xfrm>
              <a:off x="2351913" y="3010922"/>
              <a:ext cx="500456" cy="5004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a:extLst>
                <a:ext uri="{FF2B5EF4-FFF2-40B4-BE49-F238E27FC236}">
                  <a16:creationId xmlns:a16="http://schemas.microsoft.com/office/drawing/2014/main" id="{F5DB916D-70E5-E81B-71A9-300964AAA66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455123" y="3122298"/>
              <a:ext cx="294036" cy="294036"/>
            </a:xfrm>
            <a:prstGeom prst="rect">
              <a:avLst/>
            </a:prstGeom>
            <a:grpFill/>
          </p:spPr>
        </p:pic>
      </p:grpSp>
      <p:sp>
        <p:nvSpPr>
          <p:cNvPr id="19" name="TextBox 18">
            <a:extLst>
              <a:ext uri="{FF2B5EF4-FFF2-40B4-BE49-F238E27FC236}">
                <a16:creationId xmlns:a16="http://schemas.microsoft.com/office/drawing/2014/main" id="{B076DDA7-EA0D-8613-1B58-05EE79BEE476}"/>
              </a:ext>
            </a:extLst>
          </p:cNvPr>
          <p:cNvSpPr txBox="1"/>
          <p:nvPr/>
        </p:nvSpPr>
        <p:spPr>
          <a:xfrm>
            <a:off x="706581" y="3302796"/>
            <a:ext cx="2312720"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defTabSz="685800">
              <a:buClr>
                <a:schemeClr val="tx1"/>
              </a:buClr>
            </a:pPr>
            <a:r>
              <a:rPr lang="en-US" sz="1400" b="1">
                <a:solidFill>
                  <a:schemeClr val="bg1"/>
                </a:solidFill>
                <a:latin typeface="+mj-lt"/>
                <a:ea typeface="Roboto Light"/>
                <a:cs typeface="Roboto Light"/>
              </a:rPr>
              <a:t>Sarah Allen, Acting Head Of Recruitment And Admissions, Arts University Plymouth​</a:t>
            </a:r>
          </a:p>
        </p:txBody>
      </p:sp>
    </p:spTree>
    <p:extLst>
      <p:ext uri="{BB962C8B-B14F-4D97-AF65-F5344CB8AC3E}">
        <p14:creationId xmlns:p14="http://schemas.microsoft.com/office/powerpoint/2010/main" val="25948608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CE96E68-CEB6-B5E9-8C99-539C717F60BC}"/>
              </a:ext>
            </a:extLst>
          </p:cNvPr>
          <p:cNvSpPr>
            <a:spLocks noGrp="1"/>
          </p:cNvSpPr>
          <p:nvPr>
            <p:ph type="title"/>
          </p:nvPr>
        </p:nvSpPr>
        <p:spPr>
          <a:xfrm>
            <a:off x="287338" y="1282304"/>
            <a:ext cx="8223250" cy="1629945"/>
          </a:xfrm>
        </p:spPr>
        <p:txBody>
          <a:bodyPr wrap="none" anchor="b">
            <a:normAutofit/>
          </a:bodyPr>
          <a:lstStyle/>
          <a:p>
            <a:r>
              <a:rPr lang="en-GB" sz="3800"/>
              <a:t>UCAS registered centre linked applications</a:t>
            </a:r>
            <a:br>
              <a:rPr lang="en-GB" sz="3800" b="0" i="0" u="none" strike="noStrike">
                <a:effectLst/>
              </a:rPr>
            </a:br>
            <a:endParaRPr lang="en-GB" sz="3800"/>
          </a:p>
        </p:txBody>
      </p:sp>
      <p:sp>
        <p:nvSpPr>
          <p:cNvPr id="16" name="Text Placeholder 2">
            <a:extLst>
              <a:ext uri="{FF2B5EF4-FFF2-40B4-BE49-F238E27FC236}">
                <a16:creationId xmlns:a16="http://schemas.microsoft.com/office/drawing/2014/main" id="{68131687-9ED9-14F0-F7E5-9E23CD053F22}"/>
              </a:ext>
            </a:extLst>
          </p:cNvPr>
          <p:cNvSpPr>
            <a:spLocks noGrp="1"/>
          </p:cNvSpPr>
          <p:nvPr>
            <p:ph type="body" idx="1"/>
          </p:nvPr>
        </p:nvSpPr>
        <p:spPr>
          <a:xfrm>
            <a:off x="287338" y="2795403"/>
            <a:ext cx="8223250" cy="1210588"/>
          </a:xfrm>
        </p:spPr>
        <p:txBody>
          <a:bodyPr/>
          <a:lstStyle/>
          <a:p>
            <a:r>
              <a:rPr lang="en-US">
                <a:solidFill>
                  <a:schemeClr val="accent3"/>
                </a:solidFill>
              </a:rPr>
              <a:t>The following section is guidance for references for applications linked to a registered </a:t>
            </a:r>
            <a:r>
              <a:rPr lang="en-US" err="1">
                <a:solidFill>
                  <a:schemeClr val="accent3"/>
                </a:solidFill>
              </a:rPr>
              <a:t>centre</a:t>
            </a:r>
            <a:r>
              <a:rPr lang="en-US">
                <a:solidFill>
                  <a:schemeClr val="accent3"/>
                </a:solidFill>
              </a:rPr>
              <a:t>; either for full application management or reference only. </a:t>
            </a:r>
          </a:p>
          <a:p>
            <a:r>
              <a:rPr lang="en-US">
                <a:solidFill>
                  <a:schemeClr val="accent3"/>
                </a:solidFill>
              </a:rPr>
              <a:t>Applicants will need to enter a unique </a:t>
            </a:r>
            <a:r>
              <a:rPr lang="en-GB">
                <a:solidFill>
                  <a:schemeClr val="accent3"/>
                </a:solidFill>
              </a:rPr>
              <a:t>buzzword, set by the UCAS registered centre, in order to link an application. </a:t>
            </a:r>
            <a:endParaRPr lang="en-US">
              <a:solidFill>
                <a:schemeClr val="accent3"/>
              </a:solidFill>
            </a:endParaRPr>
          </a:p>
        </p:txBody>
      </p:sp>
    </p:spTree>
    <p:extLst>
      <p:ext uri="{BB962C8B-B14F-4D97-AF65-F5344CB8AC3E}">
        <p14:creationId xmlns:p14="http://schemas.microsoft.com/office/powerpoint/2010/main" val="11556163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132DDAB-A9C3-43B5-A274-B3519C8AD094}"/>
              </a:ext>
            </a:extLst>
          </p:cNvPr>
          <p:cNvSpPr txBox="1">
            <a:spLocks noGrp="1" noRot="1" noMove="1" noResize="1" noEditPoints="1" noAdjustHandles="1" noChangeArrowheads="1" noChangeShapeType="1"/>
          </p:cNvSpPr>
          <p:nvPr/>
        </p:nvSpPr>
        <p:spPr>
          <a:xfrm>
            <a:off x="1415562" y="1041888"/>
            <a:ext cx="6321668" cy="3411414"/>
          </a:xfrm>
          <a:prstGeom prst="rect">
            <a:avLst/>
          </a:prstGeom>
          <a:solidFill>
            <a:schemeClr val="tx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p:txBody>
      </p:sp>
      <p:sp>
        <p:nvSpPr>
          <p:cNvPr id="7" name="Title 6">
            <a:extLst>
              <a:ext uri="{FF2B5EF4-FFF2-40B4-BE49-F238E27FC236}">
                <a16:creationId xmlns:a16="http://schemas.microsoft.com/office/drawing/2014/main" id="{54F9E081-3804-D177-27FA-1E03B756F1D0}"/>
              </a:ext>
            </a:extLst>
          </p:cNvPr>
          <p:cNvSpPr>
            <a:spLocks noGrp="1"/>
          </p:cNvSpPr>
          <p:nvPr>
            <p:ph type="title"/>
          </p:nvPr>
        </p:nvSpPr>
        <p:spPr>
          <a:xfrm>
            <a:off x="287338" y="-200970"/>
            <a:ext cx="7610869" cy="1019027"/>
          </a:xfrm>
        </p:spPr>
        <p:txBody>
          <a:bodyPr wrap="none" anchor="b">
            <a:normAutofit/>
          </a:bodyPr>
          <a:lstStyle/>
          <a:p>
            <a:r>
              <a:rPr lang="en-GB"/>
              <a:t>Three section approach </a:t>
            </a:r>
          </a:p>
        </p:txBody>
      </p:sp>
      <p:sp>
        <p:nvSpPr>
          <p:cNvPr id="4" name="Date Placeholder 3">
            <a:extLst>
              <a:ext uri="{FF2B5EF4-FFF2-40B4-BE49-F238E27FC236}">
                <a16:creationId xmlns:a16="http://schemas.microsoft.com/office/drawing/2014/main" id="{91F2B56C-72A6-D7D4-BCDE-B3F399B59E6A}"/>
              </a:ext>
            </a:extLst>
          </p:cNvPr>
          <p:cNvSpPr>
            <a:spLocks noGrp="1"/>
          </p:cNvSpPr>
          <p:nvPr>
            <p:ph type="dt" sz="half" idx="2"/>
          </p:nvPr>
        </p:nvSpPr>
        <p:spPr>
          <a:xfrm>
            <a:off x="5963843" y="4865145"/>
            <a:ext cx="2342597" cy="235972"/>
          </a:xfrm>
        </p:spPr>
        <p:txBody>
          <a:bodyPr anchor="ctr">
            <a:normAutofit/>
          </a:bodyPr>
          <a:lstStyle/>
          <a:p>
            <a:pPr>
              <a:spcAft>
                <a:spcPts val="600"/>
              </a:spcAft>
            </a:pPr>
            <a:fld id="{E13ED7F5-D386-9F4E-93F6-FF04FAB3DF3D}" type="datetime4">
              <a:rPr lang="en-GB" smtClean="0"/>
              <a:pPr>
                <a:spcAft>
                  <a:spcPts val="600"/>
                </a:spcAft>
              </a:pPr>
              <a:t>30 March 2023</a:t>
            </a:fld>
            <a:endParaRPr lang="en-US"/>
          </a:p>
        </p:txBody>
      </p:sp>
      <p:sp>
        <p:nvSpPr>
          <p:cNvPr id="5" name="Slide Number Placeholder 4">
            <a:extLst>
              <a:ext uri="{FF2B5EF4-FFF2-40B4-BE49-F238E27FC236}">
                <a16:creationId xmlns:a16="http://schemas.microsoft.com/office/drawing/2014/main" id="{4DCDCE6A-D2BB-CF97-3182-87D24FFD1026}"/>
              </a:ext>
            </a:extLst>
          </p:cNvPr>
          <p:cNvSpPr>
            <a:spLocks noGrp="1"/>
          </p:cNvSpPr>
          <p:nvPr>
            <p:ph type="sldNum" sz="quarter" idx="4"/>
          </p:nvPr>
        </p:nvSpPr>
        <p:spPr>
          <a:xfrm>
            <a:off x="8306441" y="4865145"/>
            <a:ext cx="550222" cy="226342"/>
          </a:xfrm>
        </p:spPr>
        <p:txBody>
          <a:bodyPr anchor="ctr">
            <a:normAutofit/>
          </a:bodyPr>
          <a:lstStyle/>
          <a:p>
            <a:pPr>
              <a:lnSpc>
                <a:spcPct val="90000"/>
              </a:lnSpc>
              <a:spcAft>
                <a:spcPts val="600"/>
              </a:spcAft>
            </a:pPr>
            <a:r>
              <a:rPr lang="en-US"/>
              <a:t>|   </a:t>
            </a:r>
            <a:fld id="{D7A593A7-184A-6D43-8A36-702213271FF9}" type="slidenum">
              <a:rPr lang="en-US" smtClean="0"/>
              <a:pPr>
                <a:lnSpc>
                  <a:spcPct val="90000"/>
                </a:lnSpc>
                <a:spcAft>
                  <a:spcPts val="600"/>
                </a:spcAft>
              </a:pPr>
              <a:t>8</a:t>
            </a:fld>
            <a:endParaRPr lang="en-US"/>
          </a:p>
        </p:txBody>
      </p:sp>
      <p:sp>
        <p:nvSpPr>
          <p:cNvPr id="6" name="Footer Placeholder 5">
            <a:extLst>
              <a:ext uri="{FF2B5EF4-FFF2-40B4-BE49-F238E27FC236}">
                <a16:creationId xmlns:a16="http://schemas.microsoft.com/office/drawing/2014/main" id="{9F82A9F6-5F04-C94A-C01B-27C2C73D8E4B}"/>
              </a:ext>
            </a:extLst>
          </p:cNvPr>
          <p:cNvSpPr>
            <a:spLocks noGrp="1"/>
          </p:cNvSpPr>
          <p:nvPr>
            <p:ph type="ftr" sz="quarter" idx="3"/>
          </p:nvPr>
        </p:nvSpPr>
        <p:spPr>
          <a:xfrm>
            <a:off x="287337" y="4865145"/>
            <a:ext cx="4482625" cy="226342"/>
          </a:xfrm>
        </p:spPr>
        <p:txBody>
          <a:bodyPr anchor="ctr">
            <a:normAutofit/>
          </a:bodyPr>
          <a:lstStyle/>
          <a:p>
            <a:pPr>
              <a:lnSpc>
                <a:spcPct val="90000"/>
              </a:lnSpc>
              <a:spcAft>
                <a:spcPts val="600"/>
              </a:spcAft>
            </a:pPr>
            <a:r>
              <a:rPr lang="en-US"/>
              <a:t>Security marking: </a:t>
            </a:r>
            <a:r>
              <a:rPr lang="en-US" b="1"/>
              <a:t>PUBLIC</a:t>
            </a:r>
          </a:p>
        </p:txBody>
      </p:sp>
      <p:pic>
        <p:nvPicPr>
          <p:cNvPr id="2" name="Picture 2">
            <a:extLst>
              <a:ext uri="{FF2B5EF4-FFF2-40B4-BE49-F238E27FC236}">
                <a16:creationId xmlns:a16="http://schemas.microsoft.com/office/drawing/2014/main" id="{C9B7AAE9-E545-576F-57DF-98AF0706290B}"/>
              </a:ext>
            </a:extLst>
          </p:cNvPr>
          <p:cNvPicPr>
            <a:picLocks noGrp="1" noRot="1" noChangeAspect="1" noMove="1" noResize="1" noEditPoints="1" noAdjustHandles="1" noChangeArrowheads="1" noChangeShapeType="1" noCrop="1"/>
          </p:cNvPicPr>
          <p:nvPr/>
        </p:nvPicPr>
        <p:blipFill>
          <a:blip r:embed="rId2"/>
          <a:stretch>
            <a:fillRect/>
          </a:stretch>
        </p:blipFill>
        <p:spPr>
          <a:xfrm>
            <a:off x="1692933" y="1272195"/>
            <a:ext cx="5754405" cy="2951225"/>
          </a:xfrm>
          <a:prstGeom prst="rect">
            <a:avLst/>
          </a:prstGeom>
        </p:spPr>
      </p:pic>
    </p:spTree>
    <p:extLst>
      <p:ext uri="{BB962C8B-B14F-4D97-AF65-F5344CB8AC3E}">
        <p14:creationId xmlns:p14="http://schemas.microsoft.com/office/powerpoint/2010/main" val="20622326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C08B5A15-E0B8-C33A-05AD-F3B526E7AFB0}"/>
              </a:ext>
            </a:extLst>
          </p:cNvPr>
          <p:cNvSpPr>
            <a:spLocks noGrp="1"/>
          </p:cNvSpPr>
          <p:nvPr>
            <p:ph idx="1"/>
          </p:nvPr>
        </p:nvSpPr>
        <p:spPr>
          <a:xfrm>
            <a:off x="287337" y="1831724"/>
            <a:ext cx="8569325" cy="2626360"/>
          </a:xfrm>
        </p:spPr>
        <p:txBody>
          <a:bodyPr/>
          <a:lstStyle/>
          <a:p>
            <a:pPr marL="0" indent="0" algn="l">
              <a:buNone/>
            </a:pPr>
            <a:r>
              <a:rPr lang="en-GB" sz="1600" b="1" i="0" dirty="0">
                <a:solidFill>
                  <a:srgbClr val="333333"/>
                </a:solidFill>
                <a:effectLst/>
              </a:rPr>
              <a:t>Information could include</a:t>
            </a:r>
            <a:r>
              <a:rPr lang="en-GB" sz="1600" b="0" i="0" dirty="0">
                <a:solidFill>
                  <a:srgbClr val="333333"/>
                </a:solidFill>
                <a:effectLst/>
              </a:rPr>
              <a:t>:</a:t>
            </a:r>
          </a:p>
          <a:p>
            <a:pPr algn="l">
              <a:buFont typeface="Arial" panose="020B0604020202020204" pitchFamily="34" charset="0"/>
              <a:buChar char="•"/>
            </a:pPr>
            <a:r>
              <a:rPr lang="en-GB" sz="1600" i="0" dirty="0">
                <a:solidFill>
                  <a:srgbClr val="333333"/>
                </a:solidFill>
                <a:effectLst/>
              </a:rPr>
              <a:t>context of your school, college or centre,</a:t>
            </a:r>
            <a:r>
              <a:rPr lang="en-GB" sz="1600" dirty="0">
                <a:solidFill>
                  <a:srgbClr val="333333"/>
                </a:solidFill>
              </a:rPr>
              <a:t> </a:t>
            </a:r>
            <a:r>
              <a:rPr lang="en-GB" sz="1600" i="0" dirty="0">
                <a:solidFill>
                  <a:srgbClr val="333333"/>
                </a:solidFill>
                <a:effectLst/>
              </a:rPr>
              <a:t>e.g. performance, intake demographics, progression rates to higher education etc.  </a:t>
            </a:r>
          </a:p>
          <a:p>
            <a:pPr algn="l">
              <a:buFont typeface="Arial" panose="020B0604020202020204" pitchFamily="34" charset="0"/>
              <a:buChar char="•"/>
            </a:pPr>
            <a:r>
              <a:rPr lang="en-GB" sz="1600" i="0" dirty="0">
                <a:solidFill>
                  <a:srgbClr val="333333"/>
                </a:solidFill>
                <a:effectLst/>
              </a:rPr>
              <a:t>your portfolio of qualification provision and any restrictions on options students may have  </a:t>
            </a:r>
          </a:p>
          <a:p>
            <a:pPr algn="l">
              <a:buFont typeface="Arial" panose="020B0604020202020204" pitchFamily="34" charset="0"/>
              <a:buChar char="•"/>
            </a:pPr>
            <a:r>
              <a:rPr lang="en-GB" sz="1600" i="0" dirty="0">
                <a:solidFill>
                  <a:srgbClr val="333333"/>
                </a:solidFill>
                <a:effectLst/>
              </a:rPr>
              <a:t>information about your school, college or centre which may affect performance, such as significant staff changes, or damage to buildings </a:t>
            </a:r>
          </a:p>
          <a:p>
            <a:r>
              <a:rPr lang="en-GB" sz="1600" dirty="0">
                <a:solidFill>
                  <a:srgbClr val="333333"/>
                </a:solidFill>
              </a:rPr>
              <a:t>any policies or processes used for predicting grades (e.g. internal assessments). This is an opportunity to articulate any policy about not predicting grades for qualifications where the school or college feels the assessment method or qualification structure is not suited to predictions </a:t>
            </a:r>
          </a:p>
        </p:txBody>
      </p:sp>
      <p:sp>
        <p:nvSpPr>
          <p:cNvPr id="3" name="Date Placeholder 2">
            <a:extLst>
              <a:ext uri="{FF2B5EF4-FFF2-40B4-BE49-F238E27FC236}">
                <a16:creationId xmlns:a16="http://schemas.microsoft.com/office/drawing/2014/main" id="{E3E5D491-3BA9-94FB-E916-DC755EDA667A}"/>
              </a:ext>
            </a:extLst>
          </p:cNvPr>
          <p:cNvSpPr>
            <a:spLocks noGrp="1"/>
          </p:cNvSpPr>
          <p:nvPr>
            <p:ph type="dt" sz="half" idx="2"/>
          </p:nvPr>
        </p:nvSpPr>
        <p:spPr/>
        <p:txBody>
          <a:bodyPr/>
          <a:lstStyle/>
          <a:p>
            <a:fld id="{E13ED7F5-D386-9F4E-93F6-FF04FAB3DF3D}" type="datetime4">
              <a:rPr lang="en-GB" smtClean="0"/>
              <a:t>30 March 2023</a:t>
            </a:fld>
            <a:endParaRPr lang="en-US"/>
          </a:p>
        </p:txBody>
      </p:sp>
      <p:sp>
        <p:nvSpPr>
          <p:cNvPr id="4" name="Slide Number Placeholder 3">
            <a:extLst>
              <a:ext uri="{FF2B5EF4-FFF2-40B4-BE49-F238E27FC236}">
                <a16:creationId xmlns:a16="http://schemas.microsoft.com/office/drawing/2014/main" id="{6FCD0A96-9DAD-C1BD-4077-C944A8C4A034}"/>
              </a:ext>
            </a:extLst>
          </p:cNvPr>
          <p:cNvSpPr>
            <a:spLocks noGrp="1"/>
          </p:cNvSpPr>
          <p:nvPr>
            <p:ph type="sldNum" sz="quarter" idx="4"/>
          </p:nvPr>
        </p:nvSpPr>
        <p:spPr/>
        <p:txBody>
          <a:bodyPr/>
          <a:lstStyle/>
          <a:p>
            <a:r>
              <a:rPr lang="en-US"/>
              <a:t>|   </a:t>
            </a:r>
            <a:fld id="{D7A593A7-184A-6D43-8A36-702213271FF9}" type="slidenum">
              <a:rPr lang="en-US" smtClean="0"/>
              <a:pPr/>
              <a:t>9</a:t>
            </a:fld>
            <a:endParaRPr lang="en-US"/>
          </a:p>
        </p:txBody>
      </p:sp>
      <p:sp>
        <p:nvSpPr>
          <p:cNvPr id="5" name="Footer Placeholder 4">
            <a:extLst>
              <a:ext uri="{FF2B5EF4-FFF2-40B4-BE49-F238E27FC236}">
                <a16:creationId xmlns:a16="http://schemas.microsoft.com/office/drawing/2014/main" id="{0111868E-2826-65C0-2107-FFA7F8EA280B}"/>
              </a:ext>
            </a:extLst>
          </p:cNvPr>
          <p:cNvSpPr>
            <a:spLocks noGrp="1"/>
          </p:cNvSpPr>
          <p:nvPr>
            <p:ph type="ftr" sz="quarter" idx="3"/>
          </p:nvPr>
        </p:nvSpPr>
        <p:spPr/>
        <p:txBody>
          <a:bodyPr/>
          <a:lstStyle/>
          <a:p>
            <a:r>
              <a:rPr lang="en-US"/>
              <a:t>Security marking: </a:t>
            </a:r>
            <a:r>
              <a:rPr lang="en-US" b="1"/>
              <a:t>PUBLIC</a:t>
            </a:r>
          </a:p>
        </p:txBody>
      </p:sp>
      <p:grpSp>
        <p:nvGrpSpPr>
          <p:cNvPr id="2" name="Group 1">
            <a:extLst>
              <a:ext uri="{FF2B5EF4-FFF2-40B4-BE49-F238E27FC236}">
                <a16:creationId xmlns:a16="http://schemas.microsoft.com/office/drawing/2014/main" id="{11CECC29-FD23-AF44-F517-7E3ACCC90418}"/>
              </a:ext>
            </a:extLst>
          </p:cNvPr>
          <p:cNvGrpSpPr>
            <a:grpSpLocks noGrp="1" noUngrp="1" noRot="1" noMove="1" noResize="1"/>
          </p:cNvGrpSpPr>
          <p:nvPr/>
        </p:nvGrpSpPr>
        <p:grpSpPr>
          <a:xfrm>
            <a:off x="198560" y="681135"/>
            <a:ext cx="9284846" cy="869354"/>
            <a:chOff x="198560" y="681135"/>
            <a:chExt cx="9284846" cy="869354"/>
          </a:xfrm>
        </p:grpSpPr>
        <p:sp>
          <p:nvSpPr>
            <p:cNvPr id="8" name="Rectangle: Rounded Corners 7">
              <a:extLst>
                <a:ext uri="{FF2B5EF4-FFF2-40B4-BE49-F238E27FC236}">
                  <a16:creationId xmlns:a16="http://schemas.microsoft.com/office/drawing/2014/main" id="{479644EA-19B5-5611-95A5-03B5F6A4DF10}"/>
                </a:ext>
              </a:extLst>
            </p:cNvPr>
            <p:cNvSpPr>
              <a:spLocks noGrp="1" noRot="1" noMove="1" noResize="1" noEditPoints="1" noAdjustHandles="1" noChangeArrowheads="1" noChangeShapeType="1"/>
            </p:cNvSpPr>
            <p:nvPr/>
          </p:nvSpPr>
          <p:spPr>
            <a:xfrm>
              <a:off x="198560" y="681135"/>
              <a:ext cx="8569325" cy="869354"/>
            </a:xfrm>
            <a:prstGeom prst="roundRect">
              <a:avLst>
                <a:gd name="adj" fmla="val 10000"/>
              </a:avLst>
            </a:prstGeom>
          </p:spPr>
          <p:style>
            <a:lnRef idx="0">
              <a:schemeClr val="dk1">
                <a:hueOff val="0"/>
                <a:satOff val="0"/>
                <a:lumOff val="0"/>
                <a:alphaOff val="0"/>
              </a:schemeClr>
            </a:lnRef>
            <a:fillRef idx="1">
              <a:schemeClr val="accent5">
                <a:tint val="40000"/>
                <a:hueOff val="0"/>
                <a:satOff val="0"/>
                <a:lumOff val="0"/>
                <a:alphaOff val="0"/>
              </a:schemeClr>
            </a:fillRef>
            <a:effectRef idx="2">
              <a:schemeClr val="accent5">
                <a:tint val="40000"/>
                <a:hueOff val="0"/>
                <a:satOff val="0"/>
                <a:lumOff val="0"/>
                <a:alphaOff val="0"/>
              </a:schemeClr>
            </a:effectRef>
            <a:fontRef idx="minor">
              <a:schemeClr val="dk1">
                <a:hueOff val="0"/>
                <a:satOff val="0"/>
                <a:lumOff val="0"/>
                <a:alphaOff val="0"/>
              </a:schemeClr>
            </a:fontRef>
          </p:style>
        </p:sp>
        <p:sp>
          <p:nvSpPr>
            <p:cNvPr id="9" name="TextBox 8">
              <a:extLst>
                <a:ext uri="{FF2B5EF4-FFF2-40B4-BE49-F238E27FC236}">
                  <a16:creationId xmlns:a16="http://schemas.microsoft.com/office/drawing/2014/main" id="{F9220576-2D8D-677E-4E5D-C940379B7764}"/>
                </a:ext>
              </a:extLst>
            </p:cNvPr>
            <p:cNvSpPr txBox="1">
              <a:spLocks noGrp="1" noRot="1" noMove="1" noResize="1" noEditPoints="1" noAdjustHandles="1" noChangeArrowheads="1" noChangeShapeType="1"/>
            </p:cNvSpPr>
            <p:nvPr/>
          </p:nvSpPr>
          <p:spPr>
            <a:xfrm>
              <a:off x="1102885" y="959084"/>
              <a:ext cx="8380521" cy="369332"/>
            </a:xfrm>
            <a:prstGeom prst="rect">
              <a:avLst/>
            </a:prstGeom>
            <a:noFill/>
          </p:spPr>
          <p:txBody>
            <a:bodyPr wrap="square" lIns="91440" tIns="45720" rIns="91440" bIns="45720" rtlCol="0" anchor="t">
              <a:spAutoFit/>
            </a:bodyPr>
            <a:lstStyle/>
            <a:p>
              <a:r>
                <a:rPr lang="en-GB" sz="1800">
                  <a:ea typeface="Roboto"/>
                  <a:cs typeface="Roboto"/>
                </a:rPr>
                <a:t>Section 1: </a:t>
              </a:r>
              <a:r>
                <a:rPr lang="en-GB">
                  <a:ea typeface="Roboto"/>
                  <a:cs typeface="Roboto"/>
                </a:rPr>
                <a:t>Enter a </a:t>
              </a:r>
              <a:r>
                <a:rPr lang="en-US" sz="1800">
                  <a:ea typeface="Roboto"/>
                  <a:cs typeface="Roboto"/>
                </a:rPr>
                <a:t>general statement about your school/college</a:t>
              </a:r>
              <a:r>
                <a:rPr lang="en-US">
                  <a:ea typeface="Roboto"/>
                  <a:cs typeface="Roboto"/>
                </a:rPr>
                <a:t>/</a:t>
              </a:r>
              <a:r>
                <a:rPr lang="en-US" err="1">
                  <a:ea typeface="Roboto"/>
                  <a:cs typeface="Roboto"/>
                </a:rPr>
                <a:t>centre</a:t>
              </a:r>
              <a:r>
                <a:rPr lang="en-US">
                  <a:ea typeface="Roboto"/>
                  <a:cs typeface="Roboto"/>
                </a:rPr>
                <a:t>.</a:t>
              </a:r>
              <a:r>
                <a:rPr lang="en-GB">
                  <a:ea typeface="Roboto"/>
                  <a:cs typeface="Roboto"/>
                </a:rPr>
                <a:t> </a:t>
              </a:r>
              <a:endParaRPr lang="en-GB"/>
            </a:p>
          </p:txBody>
        </p:sp>
        <p:sp>
          <p:nvSpPr>
            <p:cNvPr id="10" name="Rectangle 9" descr="Schoolhouse with solid fill">
              <a:extLst>
                <a:ext uri="{FF2B5EF4-FFF2-40B4-BE49-F238E27FC236}">
                  <a16:creationId xmlns:a16="http://schemas.microsoft.com/office/drawing/2014/main" id="{DA6A84A8-CC21-BCE6-716B-648316045DAF}"/>
                </a:ext>
              </a:extLst>
            </p:cNvPr>
            <p:cNvSpPr>
              <a:spLocks noGrp="1" noRot="1" noMove="1" noResize="1" noEditPoints="1" noAdjustHandles="1" noChangeArrowheads="1" noChangeShapeType="1"/>
            </p:cNvSpPr>
            <p:nvPr/>
          </p:nvSpPr>
          <p:spPr>
            <a:xfrm>
              <a:off x="425514" y="812297"/>
              <a:ext cx="586539" cy="608130"/>
            </a:xfrm>
            <a:prstGeom prst="rect">
              <a:avLst/>
            </a:prstGeom>
            <a:blipFill>
              <a:blip r:embed="rId2">
                <a:extLst>
                  <a:ext uri="{96DAC541-7B7A-43D3-8B79-37D633B846F1}">
                    <asvg:svgBlip xmlns:asvg="http://schemas.microsoft.com/office/drawing/2016/SVG/main" r:embed="rId3"/>
                  </a:ext>
                </a:extLst>
              </a:blip>
              <a:srcRect/>
              <a:stretch>
                <a:fillRect/>
              </a:stretch>
            </a:blipFill>
          </p:spPr>
          <p:style>
            <a:lnRef idx="0">
              <a:schemeClr val="lt1">
                <a:hueOff val="0"/>
                <a:satOff val="0"/>
                <a:lumOff val="0"/>
                <a:alphaOff val="0"/>
              </a:schemeClr>
            </a:lnRef>
            <a:fillRef idx="3">
              <a:scrgbClr r="0" g="0" b="0"/>
            </a:fillRef>
            <a:effectRef idx="2">
              <a:schemeClr val="accent5">
                <a:hueOff val="0"/>
                <a:satOff val="0"/>
                <a:lumOff val="0"/>
                <a:alphaOff val="0"/>
              </a:schemeClr>
            </a:effectRef>
            <a:fontRef idx="minor">
              <a:schemeClr val="lt1"/>
            </a:fontRef>
          </p:style>
        </p:sp>
      </p:grpSp>
    </p:spTree>
    <p:extLst>
      <p:ext uri="{BB962C8B-B14F-4D97-AF65-F5344CB8AC3E}">
        <p14:creationId xmlns:p14="http://schemas.microsoft.com/office/powerpoint/2010/main" val="1281392032"/>
      </p:ext>
    </p:extLst>
  </p:cSld>
  <p:clrMapOvr>
    <a:masterClrMapping/>
  </p:clrMapOvr>
</p:sld>
</file>

<file path=ppt/theme/theme1.xml><?xml version="1.0" encoding="utf-8"?>
<a:theme xmlns:a="http://schemas.openxmlformats.org/drawingml/2006/main" name="ucas2020">
  <a:themeElements>
    <a:clrScheme name="UCAS 2020">
      <a:dk1>
        <a:srgbClr val="1F2834"/>
      </a:dk1>
      <a:lt1>
        <a:srgbClr val="FFFFFF"/>
      </a:lt1>
      <a:dk2>
        <a:srgbClr val="555964"/>
      </a:dk2>
      <a:lt2>
        <a:srgbClr val="E7E6E6"/>
      </a:lt2>
      <a:accent1>
        <a:srgbClr val="FF6451"/>
      </a:accent1>
      <a:accent2>
        <a:srgbClr val="FBC651"/>
      </a:accent2>
      <a:accent3>
        <a:srgbClr val="5DB88D"/>
      </a:accent3>
      <a:accent4>
        <a:srgbClr val="3B92D9"/>
      </a:accent4>
      <a:accent5>
        <a:srgbClr val="3BC0C7"/>
      </a:accent5>
      <a:accent6>
        <a:srgbClr val="836CD8"/>
      </a:accent6>
      <a:hlink>
        <a:srgbClr val="E00023"/>
      </a:hlink>
      <a:folHlink>
        <a:srgbClr val="22389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3"/>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ucas2020" id="{9B65FBC3-19D0-F846-913F-2B170872C121}" vid="{D98C6301-1BE2-7B4E-924C-3388BA04D931}"/>
    </a:ext>
  </a:extLst>
</a:theme>
</file>

<file path=ppt/theme/theme2.xml><?xml version="1.0" encoding="utf-8"?>
<a:theme xmlns:a="http://schemas.openxmlformats.org/drawingml/2006/main" name="ucas2020">
  <a:themeElements>
    <a:clrScheme name="UCAS 2020">
      <a:dk1>
        <a:srgbClr val="1F2834"/>
      </a:dk1>
      <a:lt1>
        <a:srgbClr val="FFFFFF"/>
      </a:lt1>
      <a:dk2>
        <a:srgbClr val="555964"/>
      </a:dk2>
      <a:lt2>
        <a:srgbClr val="E7E6E6"/>
      </a:lt2>
      <a:accent1>
        <a:srgbClr val="FF6451"/>
      </a:accent1>
      <a:accent2>
        <a:srgbClr val="FBC651"/>
      </a:accent2>
      <a:accent3>
        <a:srgbClr val="5DB88D"/>
      </a:accent3>
      <a:accent4>
        <a:srgbClr val="3B92D9"/>
      </a:accent4>
      <a:accent5>
        <a:srgbClr val="3BC0C7"/>
      </a:accent5>
      <a:accent6>
        <a:srgbClr val="836CD8"/>
      </a:accent6>
      <a:hlink>
        <a:srgbClr val="E00023"/>
      </a:hlink>
      <a:folHlink>
        <a:srgbClr val="22389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3"/>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ucas2020" id="{9B65FBC3-19D0-F846-913F-2B170872C121}" vid="{D98C6301-1BE2-7B4E-924C-3388BA04D931}"/>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652CE05F6DA1D4B9991FF277F2AFBC5" ma:contentTypeVersion="13" ma:contentTypeDescription="Create a new document." ma:contentTypeScope="" ma:versionID="f3d9175a664f4df4c4bbd6d734be0886">
  <xsd:schema xmlns:xsd="http://www.w3.org/2001/XMLSchema" xmlns:xs="http://www.w3.org/2001/XMLSchema" xmlns:p="http://schemas.microsoft.com/office/2006/metadata/properties" xmlns:ns2="87120ab4-7841-436f-b17f-3c05b0c5e2d7" xmlns:ns3="ed7062a3-93b7-4460-8331-5440e89ad5c1" xmlns:ns4="55603442-09ec-4cf3-b21f-b1c3f828b53a" targetNamespace="http://schemas.microsoft.com/office/2006/metadata/properties" ma:root="true" ma:fieldsID="cd9158fb90d49b5a823616db320a5afd" ns2:_="" ns3:_="" ns4:_="">
    <xsd:import namespace="87120ab4-7841-436f-b17f-3c05b0c5e2d7"/>
    <xsd:import namespace="ed7062a3-93b7-4460-8331-5440e89ad5c1"/>
    <xsd:import namespace="55603442-09ec-4cf3-b21f-b1c3f828b53a"/>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lcf76f155ced4ddcb4097134ff3c332f" minOccurs="0"/>
                <xsd:element ref="ns4:TaxCatchAll" minOccurs="0"/>
                <xsd:element ref="ns2:MediaServiceOCR" minOccurs="0"/>
                <xsd:element ref="ns2:MediaServiceGenerationTime" minOccurs="0"/>
                <xsd:element ref="ns2:MediaServiceEventHashCode"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7120ab4-7841-436f-b17f-3c05b0c5e2d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780052e2-7a6d-497f-9711-5471179560a1" ma:termSetId="09814cd3-568e-fe90-9814-8d621ff8fb84" ma:anchorId="fba54fb3-c3e1-fe81-a776-ca4b69148c4d" ma:open="true" ma:isKeyword="false">
      <xsd:complexType>
        <xsd:sequence>
          <xsd:element ref="pc:Terms" minOccurs="0" maxOccurs="1"/>
        </xsd:sequence>
      </xsd:complex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SearchProperties" ma:index="20"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ed7062a3-93b7-4460-8331-5440e89ad5c1"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55603442-09ec-4cf3-b21f-b1c3f828b53a" elementFormDefault="qualified">
    <xsd:import namespace="http://schemas.microsoft.com/office/2006/documentManagement/types"/>
    <xsd:import namespace="http://schemas.microsoft.com/office/infopath/2007/PartnerControls"/>
    <xsd:element name="TaxCatchAll" ma:index="16" nillable="true" ma:displayName="Taxonomy Catch All Column" ma:hidden="true" ma:list="{9ee019c4-b652-443a-a6d1-4dfd703b22c6}" ma:internalName="TaxCatchAll" ma:showField="CatchAllData" ma:web="ed7062a3-93b7-4460-8331-5440e89ad5c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55603442-09ec-4cf3-b21f-b1c3f828b53a" xsi:nil="true"/>
    <lcf76f155ced4ddcb4097134ff3c332f xmlns="87120ab4-7841-436f-b17f-3c05b0c5e2d7">
      <Terms xmlns="http://schemas.microsoft.com/office/infopath/2007/PartnerControls"/>
    </lcf76f155ced4ddcb4097134ff3c332f>
    <SharedWithUsers xmlns="ed7062a3-93b7-4460-8331-5440e89ad5c1">
      <UserInfo>
        <DisplayName>Sarah Derbyshire</DisplayName>
        <AccountId>158</AccountId>
        <AccountType/>
      </UserInfo>
      <UserInfo>
        <DisplayName>Trudi Woodhouse</DisplayName>
        <AccountId>209</AccountId>
        <AccountType/>
      </UserInfo>
    </SharedWithUser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5C6F4A8-EAA2-4A73-8D66-7490ECFB891F}">
  <ds:schemaRefs>
    <ds:schemaRef ds:uri="55603442-09ec-4cf3-b21f-b1c3f828b53a"/>
    <ds:schemaRef ds:uri="87120ab4-7841-436f-b17f-3c05b0c5e2d7"/>
    <ds:schemaRef ds:uri="ed7062a3-93b7-4460-8331-5440e89ad5c1"/>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440FDCD6-A7AB-4E9A-8D34-6EB49E737799}">
  <ds:schemaRefs>
    <ds:schemaRef ds:uri="http://purl.org/dc/terms/"/>
    <ds:schemaRef ds:uri="http://purl.org/dc/dcmitype/"/>
    <ds:schemaRef ds:uri="ed7062a3-93b7-4460-8331-5440e89ad5c1"/>
    <ds:schemaRef ds:uri="87120ab4-7841-436f-b17f-3c05b0c5e2d7"/>
    <ds:schemaRef ds:uri="http://purl.org/dc/elements/1.1/"/>
    <ds:schemaRef ds:uri="http://www.w3.org/XML/1998/namespace"/>
    <ds:schemaRef ds:uri="http://schemas.microsoft.com/office/2006/metadata/properties"/>
    <ds:schemaRef ds:uri="http://schemas.microsoft.com/office/2006/documentManagement/types"/>
    <ds:schemaRef ds:uri="http://schemas.microsoft.com/office/infopath/2007/PartnerControls"/>
    <ds:schemaRef ds:uri="http://schemas.openxmlformats.org/package/2006/metadata/core-properties"/>
    <ds:schemaRef ds:uri="55603442-09ec-4cf3-b21f-b1c3f828b53a"/>
  </ds:schemaRefs>
</ds:datastoreItem>
</file>

<file path=customXml/itemProps3.xml><?xml version="1.0" encoding="utf-8"?>
<ds:datastoreItem xmlns:ds="http://schemas.openxmlformats.org/officeDocument/2006/customXml" ds:itemID="{67E61C9A-8ABF-4146-B06B-7B87FCB3F76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0</TotalTime>
  <Words>2527</Words>
  <Application>Microsoft Office PowerPoint</Application>
  <PresentationFormat>On-screen Show (16:9)</PresentationFormat>
  <Paragraphs>190</Paragraphs>
  <Slides>26</Slides>
  <Notes>2</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26</vt:i4>
      </vt:variant>
    </vt:vector>
  </HeadingPairs>
  <TitlesOfParts>
    <vt:vector size="37" baseType="lpstr">
      <vt:lpstr>Arial</vt:lpstr>
      <vt:lpstr>Calibri</vt:lpstr>
      <vt:lpstr>Calibri Light</vt:lpstr>
      <vt:lpstr>Roboto</vt:lpstr>
      <vt:lpstr>Roboto Light</vt:lpstr>
      <vt:lpstr>Roboto Thin</vt:lpstr>
      <vt:lpstr>Symbol</vt:lpstr>
      <vt:lpstr>Symbol,Sans-Serif</vt:lpstr>
      <vt:lpstr>Wingdings</vt:lpstr>
      <vt:lpstr>ucas2020</vt:lpstr>
      <vt:lpstr>ucas2020</vt:lpstr>
      <vt:lpstr>References </vt:lpstr>
      <vt:lpstr>Using this deck</vt:lpstr>
      <vt:lpstr>PowerPoint Presentation</vt:lpstr>
      <vt:lpstr>Background to the changes </vt:lpstr>
      <vt:lpstr>Reference reform for 2024 entry</vt:lpstr>
      <vt:lpstr>PowerPoint Presentation</vt:lpstr>
      <vt:lpstr>UCAS registered centre linked applications </vt:lpstr>
      <vt:lpstr>Three section approach </vt:lpstr>
      <vt:lpstr>PowerPoint Presentation</vt:lpstr>
      <vt:lpstr>PowerPoint Presentation</vt:lpstr>
      <vt:lpstr>PowerPoint Presentation</vt:lpstr>
      <vt:lpstr>Reference template in Centre management</vt:lpstr>
      <vt:lpstr>PowerPoint Presentation</vt:lpstr>
      <vt:lpstr>PowerPoint Presentation</vt:lpstr>
      <vt:lpstr>PowerPoint Presentation</vt:lpstr>
      <vt:lpstr>References for independent applicants  </vt:lpstr>
      <vt:lpstr>Three section approach </vt:lpstr>
      <vt:lpstr>PowerPoint Presentation</vt:lpstr>
      <vt:lpstr>PowerPoint Presentation</vt:lpstr>
      <vt:lpstr>PowerPoint Presentation</vt:lpstr>
      <vt:lpstr>Additional information </vt:lpstr>
      <vt:lpstr>Additional informational and guidance  </vt:lpstr>
      <vt:lpstr>Characters and format</vt:lpstr>
      <vt:lpstr>Key information </vt:lpstr>
      <vt:lpstr>Further information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Kirsty Armstrong</dc:creator>
  <cp:lastModifiedBy>Trudi Woodhouse</cp:lastModifiedBy>
  <cp:revision>1</cp:revision>
  <dcterms:created xsi:type="dcterms:W3CDTF">2020-07-08T13:08:58Z</dcterms:created>
  <dcterms:modified xsi:type="dcterms:W3CDTF">2023-03-30T10:36:04Z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0x010100F652CE05F6DA1D4B9991FF277F2AFBC5</vt:lpwstr>
  </property>
  <property fmtid="{D5CDD505-2E9C-101B-9397-08002B2CF9AE}" pid="3" name="MediaServiceImageTags">
    <vt:lpwstr/>
  </property>
  <property fmtid="{D5CDD505-2E9C-101B-9397-08002B2CF9AE}" pid="4" name="MSIP_Label_119c747e-0609-44bc-a84a-379ba7e92455_Method">
    <vt:lpwstr>Standard</vt:lpwstr>
  </property>
  <property fmtid="{D5CDD505-2E9C-101B-9397-08002B2CF9AE}" pid="5" name="MSIP_Label_119c747e-0609-44bc-a84a-379ba7e92455_ActionId">
    <vt:lpwstr>8b88bc88-b7bf-4612-af20-1a75b0116e1e</vt:lpwstr>
  </property>
  <property fmtid="{D5CDD505-2E9C-101B-9397-08002B2CF9AE}" pid="6" name="MSIP_Label_119c747e-0609-44bc-a84a-379ba7e92455_Name">
    <vt:lpwstr>Confidential</vt:lpwstr>
  </property>
  <property fmtid="{D5CDD505-2E9C-101B-9397-08002B2CF9AE}" pid="7" name="MSIP_Label_119c747e-0609-44bc-a84a-379ba7e92455_Enabled">
    <vt:lpwstr>true</vt:lpwstr>
  </property>
  <property fmtid="{D5CDD505-2E9C-101B-9397-08002B2CF9AE}" pid="8" name="MSIP_Label_119c747e-0609-44bc-a84a-379ba7e92455_SetDate">
    <vt:lpwstr>2022-03-25T16:48:21Z</vt:lpwstr>
  </property>
  <property fmtid="{D5CDD505-2E9C-101B-9397-08002B2CF9AE}" pid="9" name="MSIP_Label_119c747e-0609-44bc-a84a-379ba7e92455_ContentBits">
    <vt:lpwstr>0</vt:lpwstr>
  </property>
  <property fmtid="{D5CDD505-2E9C-101B-9397-08002B2CF9AE}" pid="10" name="MSIP_Label_119c747e-0609-44bc-a84a-379ba7e92455_SiteId">
    <vt:lpwstr>c62bca44-70cb-457b-a355-deaa5cb7e689</vt:lpwstr>
  </property>
  <property fmtid="{D5CDD505-2E9C-101B-9397-08002B2CF9AE}" pid="11" name="ArticulateGUID">
    <vt:lpwstr>014D6A06-AD48-46BE-BAA0-8AEA234F1C24</vt:lpwstr>
  </property>
  <property fmtid="{D5CDD505-2E9C-101B-9397-08002B2CF9AE}" pid="12" name="ArticulatePath">
    <vt:lpwstr>https://ucasonline-my.sharepoint.com/personal/s_sykes_ucas_ac_uk/Documents/Digital Learning - Strategy/References/Draft - Customer Guidance PPT</vt:lpwstr>
  </property>
</Properties>
</file>